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6" r:id="rId4"/>
    <p:sldId id="267" r:id="rId5"/>
    <p:sldId id="259" r:id="rId6"/>
    <p:sldId id="260" r:id="rId7"/>
    <p:sldId id="261" r:id="rId8"/>
    <p:sldId id="269" r:id="rId9"/>
    <p:sldId id="271" r:id="rId10"/>
    <p:sldId id="270" r:id="rId11"/>
    <p:sldId id="272" r:id="rId12"/>
    <p:sldId id="258" r:id="rId13"/>
    <p:sldId id="280" r:id="rId14"/>
    <p:sldId id="285" r:id="rId15"/>
    <p:sldId id="281" r:id="rId16"/>
    <p:sldId id="282" r:id="rId17"/>
    <p:sldId id="283" r:id="rId18"/>
    <p:sldId id="262" r:id="rId19"/>
    <p:sldId id="284" r:id="rId20"/>
    <p:sldId id="279" r:id="rId21"/>
    <p:sldId id="264" r:id="rId22"/>
    <p:sldId id="275" r:id="rId23"/>
    <p:sldId id="276" r:id="rId24"/>
    <p:sldId id="286" r:id="rId25"/>
    <p:sldId id="287" r:id="rId26"/>
    <p:sldId id="288" r:id="rId27"/>
    <p:sldId id="289" r:id="rId28"/>
    <p:sldId id="290" r:id="rId29"/>
    <p:sldId id="291" r:id="rId30"/>
    <p:sldId id="273" r:id="rId31"/>
    <p:sldId id="265" r:id="rId32"/>
    <p:sldId id="27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0036B-3A5D-2C40-99FC-7281DE2C251F}" v="199" dt="2019-11-01T21:43:45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/>
    <p:restoredTop sz="88299"/>
  </p:normalViewPr>
  <p:slideViewPr>
    <p:cSldViewPr snapToGrid="0" snapToObjects="1">
      <p:cViewPr varScale="1">
        <p:scale>
          <a:sx n="112" d="100"/>
          <a:sy n="112" d="100"/>
        </p:scale>
        <p:origin x="1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웅" userId="9ddb8206255e50c4" providerId="LiveId" clId="{DFA0036B-3A5D-2C40-99FC-7281DE2C251F}"/>
    <pc:docChg chg="undo custSel mod addSld delSld modSld sldOrd">
      <pc:chgData name="정 웅" userId="9ddb8206255e50c4" providerId="LiveId" clId="{DFA0036B-3A5D-2C40-99FC-7281DE2C251F}" dt="2019-11-01T21:43:57.802" v="2624" actId="20577"/>
      <pc:docMkLst>
        <pc:docMk/>
      </pc:docMkLst>
      <pc:sldChg chg="addSp modSp">
        <pc:chgData name="정 웅" userId="9ddb8206255e50c4" providerId="LiveId" clId="{DFA0036B-3A5D-2C40-99FC-7281DE2C251F}" dt="2019-11-01T21:43:57.802" v="2624" actId="20577"/>
        <pc:sldMkLst>
          <pc:docMk/>
          <pc:sldMk cId="2764681640" sldId="256"/>
        </pc:sldMkLst>
        <pc:spChg chg="mod">
          <ac:chgData name="정 웅" userId="9ddb8206255e50c4" providerId="LiveId" clId="{DFA0036B-3A5D-2C40-99FC-7281DE2C251F}" dt="2019-11-01T18:56:50.135" v="1261" actId="404"/>
          <ac:spMkLst>
            <pc:docMk/>
            <pc:sldMk cId="2764681640" sldId="256"/>
            <ac:spMk id="2" creationId="{3610C544-3C92-554C-B371-ABA01DEB2C40}"/>
          </ac:spMkLst>
        </pc:spChg>
        <pc:spChg chg="add mod">
          <ac:chgData name="정 웅" userId="9ddb8206255e50c4" providerId="LiveId" clId="{DFA0036B-3A5D-2C40-99FC-7281DE2C251F}" dt="2019-11-01T21:43:57.802" v="2624" actId="20577"/>
          <ac:spMkLst>
            <pc:docMk/>
            <pc:sldMk cId="2764681640" sldId="256"/>
            <ac:spMk id="4" creationId="{8B72C781-34AA-564B-BB9F-F21C0E633664}"/>
          </ac:spMkLst>
        </pc:spChg>
      </pc:sldChg>
      <pc:sldChg chg="modSp">
        <pc:chgData name="정 웅" userId="9ddb8206255e50c4" providerId="LiveId" clId="{DFA0036B-3A5D-2C40-99FC-7281DE2C251F}" dt="2019-11-01T16:31:09.707" v="673" actId="1076"/>
        <pc:sldMkLst>
          <pc:docMk/>
          <pc:sldMk cId="2848137059" sldId="258"/>
        </pc:sldMkLst>
        <pc:spChg chg="mod">
          <ac:chgData name="정 웅" userId="9ddb8206255e50c4" providerId="LiveId" clId="{DFA0036B-3A5D-2C40-99FC-7281DE2C251F}" dt="2019-11-01T16:31:09.707" v="673" actId="1076"/>
          <ac:spMkLst>
            <pc:docMk/>
            <pc:sldMk cId="2848137059" sldId="258"/>
            <ac:spMk id="26" creationId="{B1E392AE-705E-9A4F-A90E-E6E50E87B29A}"/>
          </ac:spMkLst>
        </pc:spChg>
        <pc:picChg chg="mod">
          <ac:chgData name="정 웅" userId="9ddb8206255e50c4" providerId="LiveId" clId="{DFA0036B-3A5D-2C40-99FC-7281DE2C251F}" dt="2019-11-01T16:31:09.707" v="673" actId="1076"/>
          <ac:picMkLst>
            <pc:docMk/>
            <pc:sldMk cId="2848137059" sldId="258"/>
            <ac:picMk id="6" creationId="{D7387331-80EB-BB41-BA84-B0C9C9D162EF}"/>
          </ac:picMkLst>
        </pc:picChg>
      </pc:sldChg>
      <pc:sldChg chg="addSp delSp modSp ord">
        <pc:chgData name="정 웅" userId="9ddb8206255e50c4" providerId="LiveId" clId="{DFA0036B-3A5D-2C40-99FC-7281DE2C251F}" dt="2019-11-01T21:14:52.914" v="2393" actId="20577"/>
        <pc:sldMkLst>
          <pc:docMk/>
          <pc:sldMk cId="910793098" sldId="262"/>
        </pc:sldMkLst>
        <pc:spChg chg="add mod">
          <ac:chgData name="정 웅" userId="9ddb8206255e50c4" providerId="LiveId" clId="{DFA0036B-3A5D-2C40-99FC-7281DE2C251F}" dt="2019-11-01T21:10:20.595" v="1555" actId="1076"/>
          <ac:spMkLst>
            <pc:docMk/>
            <pc:sldMk cId="910793098" sldId="262"/>
            <ac:spMk id="3" creationId="{E8E75F24-1E43-4B45-A604-6EA843FE2D89}"/>
          </ac:spMkLst>
        </pc:spChg>
        <pc:spChg chg="add del mod">
          <ac:chgData name="정 웅" userId="9ddb8206255e50c4" providerId="LiveId" clId="{DFA0036B-3A5D-2C40-99FC-7281DE2C251F}" dt="2019-11-01T21:10:47.395" v="1615" actId="478"/>
          <ac:spMkLst>
            <pc:docMk/>
            <pc:sldMk cId="910793098" sldId="262"/>
            <ac:spMk id="14" creationId="{BC75601F-C88E-B44F-BD16-3A4523E0F626}"/>
          </ac:spMkLst>
        </pc:spChg>
        <pc:spChg chg="add del mod">
          <ac:chgData name="정 웅" userId="9ddb8206255e50c4" providerId="LiveId" clId="{DFA0036B-3A5D-2C40-99FC-7281DE2C251F}" dt="2019-11-01T21:10:23.112" v="1556" actId="478"/>
          <ac:spMkLst>
            <pc:docMk/>
            <pc:sldMk cId="910793098" sldId="262"/>
            <ac:spMk id="15" creationId="{0B15FF7C-ACB8-5246-BDA5-E004F735C6BE}"/>
          </ac:spMkLst>
        </pc:spChg>
        <pc:spChg chg="add mod">
          <ac:chgData name="정 웅" userId="9ddb8206255e50c4" providerId="LiveId" clId="{DFA0036B-3A5D-2C40-99FC-7281DE2C251F}" dt="2019-11-01T21:11:17.282" v="1674" actId="1076"/>
          <ac:spMkLst>
            <pc:docMk/>
            <pc:sldMk cId="910793098" sldId="262"/>
            <ac:spMk id="16" creationId="{6280AF24-CDBC-0D49-B4B0-63F56F2BC8E4}"/>
          </ac:spMkLst>
        </pc:spChg>
        <pc:spChg chg="add mod">
          <ac:chgData name="정 웅" userId="9ddb8206255e50c4" providerId="LiveId" clId="{DFA0036B-3A5D-2C40-99FC-7281DE2C251F}" dt="2019-11-01T21:11:09.333" v="1672" actId="20577"/>
          <ac:spMkLst>
            <pc:docMk/>
            <pc:sldMk cId="910793098" sldId="262"/>
            <ac:spMk id="19" creationId="{2648F4C8-77D3-7540-A120-055352C165F7}"/>
          </ac:spMkLst>
        </pc:spChg>
        <pc:spChg chg="add mod">
          <ac:chgData name="정 웅" userId="9ddb8206255e50c4" providerId="LiveId" clId="{DFA0036B-3A5D-2C40-99FC-7281DE2C251F}" dt="2019-11-01T21:11:43.347" v="1771" actId="20577"/>
          <ac:spMkLst>
            <pc:docMk/>
            <pc:sldMk cId="910793098" sldId="262"/>
            <ac:spMk id="23" creationId="{97851BFE-E59B-8F4F-8948-6F60E175D1B7}"/>
          </ac:spMkLst>
        </pc:spChg>
        <pc:spChg chg="add mod">
          <ac:chgData name="정 웅" userId="9ddb8206255e50c4" providerId="LiveId" clId="{DFA0036B-3A5D-2C40-99FC-7281DE2C251F}" dt="2019-11-01T21:12:23.923" v="1924" actId="20577"/>
          <ac:spMkLst>
            <pc:docMk/>
            <pc:sldMk cId="910793098" sldId="262"/>
            <ac:spMk id="24" creationId="{C9B91019-71E3-8B45-BA27-89B4E571F580}"/>
          </ac:spMkLst>
        </pc:spChg>
        <pc:spChg chg="add mod">
          <ac:chgData name="정 웅" userId="9ddb8206255e50c4" providerId="LiveId" clId="{DFA0036B-3A5D-2C40-99FC-7281DE2C251F}" dt="2019-11-01T21:13:02.005" v="2038" actId="1076"/>
          <ac:spMkLst>
            <pc:docMk/>
            <pc:sldMk cId="910793098" sldId="262"/>
            <ac:spMk id="25" creationId="{DD1D29B4-88C3-B14C-8726-358D6416CBE0}"/>
          </ac:spMkLst>
        </pc:spChg>
        <pc:spChg chg="add mod">
          <ac:chgData name="정 웅" userId="9ddb8206255e50c4" providerId="LiveId" clId="{DFA0036B-3A5D-2C40-99FC-7281DE2C251F}" dt="2019-11-01T21:14:34.170" v="2309" actId="20577"/>
          <ac:spMkLst>
            <pc:docMk/>
            <pc:sldMk cId="910793098" sldId="262"/>
            <ac:spMk id="26" creationId="{285A1EA6-FB91-734B-8B31-784A128A2971}"/>
          </ac:spMkLst>
        </pc:spChg>
        <pc:spChg chg="add mod">
          <ac:chgData name="정 웅" userId="9ddb8206255e50c4" providerId="LiveId" clId="{DFA0036B-3A5D-2C40-99FC-7281DE2C251F}" dt="2019-11-01T21:14:52.914" v="2393" actId="20577"/>
          <ac:spMkLst>
            <pc:docMk/>
            <pc:sldMk cId="910793098" sldId="262"/>
            <ac:spMk id="27" creationId="{4A0D96A3-C2AE-9346-AC78-B5DA3826C6A3}"/>
          </ac:spMkLst>
        </pc:spChg>
      </pc:sldChg>
      <pc:sldChg chg="delSp modSp del">
        <pc:chgData name="정 웅" userId="9ddb8206255e50c4" providerId="LiveId" clId="{DFA0036B-3A5D-2C40-99FC-7281DE2C251F}" dt="2019-11-01T16:50:03.549" v="815" actId="2696"/>
        <pc:sldMkLst>
          <pc:docMk/>
          <pc:sldMk cId="2849032598" sldId="263"/>
        </pc:sldMkLst>
        <pc:picChg chg="del mod">
          <ac:chgData name="정 웅" userId="9ddb8206255e50c4" providerId="LiveId" clId="{DFA0036B-3A5D-2C40-99FC-7281DE2C251F}" dt="2019-11-01T16:49:52.648" v="811"/>
          <ac:picMkLst>
            <pc:docMk/>
            <pc:sldMk cId="2849032598" sldId="263"/>
            <ac:picMk id="2" creationId="{2152A68F-2CA1-A348-9076-3008CA61C79B}"/>
          </ac:picMkLst>
        </pc:picChg>
      </pc:sldChg>
      <pc:sldChg chg="addSp delSp modSp">
        <pc:chgData name="정 웅" userId="9ddb8206255e50c4" providerId="LiveId" clId="{DFA0036B-3A5D-2C40-99FC-7281DE2C251F}" dt="2019-10-31T18:26:32.048" v="25" actId="1440"/>
        <pc:sldMkLst>
          <pc:docMk/>
          <pc:sldMk cId="3351016424" sldId="264"/>
        </pc:sldMkLst>
        <pc:picChg chg="del">
          <ac:chgData name="정 웅" userId="9ddb8206255e50c4" providerId="LiveId" clId="{DFA0036B-3A5D-2C40-99FC-7281DE2C251F}" dt="2019-10-31T18:23:51.163" v="1"/>
          <ac:picMkLst>
            <pc:docMk/>
            <pc:sldMk cId="3351016424" sldId="264"/>
            <ac:picMk id="3" creationId="{F930F96F-D01C-2E45-873D-29F82AD75465}"/>
          </ac:picMkLst>
        </pc:picChg>
        <pc:picChg chg="add mod">
          <ac:chgData name="정 웅" userId="9ddb8206255e50c4" providerId="LiveId" clId="{DFA0036B-3A5D-2C40-99FC-7281DE2C251F}" dt="2019-10-31T18:26:32.048" v="25" actId="1440"/>
          <ac:picMkLst>
            <pc:docMk/>
            <pc:sldMk cId="3351016424" sldId="264"/>
            <ac:picMk id="4" creationId="{5D98AB6D-9CE9-5744-A5B8-1A6BE6D9B02C}"/>
          </ac:picMkLst>
        </pc:picChg>
      </pc:sldChg>
      <pc:sldChg chg="addSp delSp modSp mod setBg modAnim">
        <pc:chgData name="정 웅" userId="9ddb8206255e50c4" providerId="LiveId" clId="{DFA0036B-3A5D-2C40-99FC-7281DE2C251F}" dt="2019-11-01T15:47:01.812" v="232"/>
        <pc:sldMkLst>
          <pc:docMk/>
          <pc:sldMk cId="1733678756" sldId="265"/>
        </pc:sldMkLst>
        <pc:spChg chg="add del">
          <ac:chgData name="정 웅" userId="9ddb8206255e50c4" providerId="LiveId" clId="{DFA0036B-3A5D-2C40-99FC-7281DE2C251F}" dt="2019-11-01T15:22:27.328" v="46" actId="26606"/>
          <ac:spMkLst>
            <pc:docMk/>
            <pc:sldMk cId="1733678756" sldId="265"/>
            <ac:spMk id="8" creationId="{22C6C9C9-83BF-4A6C-A1BF-C1735C61B4FF}"/>
          </ac:spMkLst>
        </pc:spChg>
        <pc:spChg chg="add mod">
          <ac:chgData name="정 웅" userId="9ddb8206255e50c4" providerId="LiveId" clId="{DFA0036B-3A5D-2C40-99FC-7281DE2C251F}" dt="2019-11-01T15:43:22.876" v="214" actId="767"/>
          <ac:spMkLst>
            <pc:docMk/>
            <pc:sldMk cId="1733678756" sldId="265"/>
            <ac:spMk id="28" creationId="{A1D63B69-7EB5-8A4F-A5CD-D582271E23EE}"/>
          </ac:spMkLst>
        </pc:spChg>
        <pc:grpChg chg="add mod">
          <ac:chgData name="정 웅" userId="9ddb8206255e50c4" providerId="LiveId" clId="{DFA0036B-3A5D-2C40-99FC-7281DE2C251F}" dt="2019-11-01T15:43:13.726" v="212" actId="164"/>
          <ac:grpSpMkLst>
            <pc:docMk/>
            <pc:sldMk cId="1733678756" sldId="265"/>
            <ac:grpSpMk id="27" creationId="{59CBD435-4D98-3A42-B25C-63E566A60BAB}"/>
          </ac:grpSpMkLst>
        </pc:grpChg>
        <pc:picChg chg="add del mod ord">
          <ac:chgData name="정 웅" userId="9ddb8206255e50c4" providerId="LiveId" clId="{DFA0036B-3A5D-2C40-99FC-7281DE2C251F}" dt="2019-11-01T15:23:25.601" v="125" actId="478"/>
          <ac:picMkLst>
            <pc:docMk/>
            <pc:sldMk cId="1733678756" sldId="265"/>
            <ac:picMk id="2" creationId="{E2673DE1-F791-9041-BA23-DB96FDBD8A26}"/>
          </ac:picMkLst>
        </pc:picChg>
        <pc:picChg chg="add del mod">
          <ac:chgData name="정 웅" userId="9ddb8206255e50c4" providerId="LiveId" clId="{DFA0036B-3A5D-2C40-99FC-7281DE2C251F}" dt="2019-11-01T15:23:27.614" v="126" actId="478"/>
          <ac:picMkLst>
            <pc:docMk/>
            <pc:sldMk cId="1733678756" sldId="265"/>
            <ac:picMk id="3" creationId="{7A27F49C-20E0-764A-886B-F8DB4DB91318}"/>
          </ac:picMkLst>
        </pc:picChg>
        <pc:picChg chg="add mod">
          <ac:chgData name="정 웅" userId="9ddb8206255e50c4" providerId="LiveId" clId="{DFA0036B-3A5D-2C40-99FC-7281DE2C251F}" dt="2019-11-01T15:30:51.608" v="149" actId="1076"/>
          <ac:picMkLst>
            <pc:docMk/>
            <pc:sldMk cId="1733678756" sldId="265"/>
            <ac:picMk id="4" creationId="{213ED59B-C7E3-E546-B8BB-C0A7D10F9A06}"/>
          </ac:picMkLst>
        </pc:picChg>
        <pc:picChg chg="add mod">
          <ac:chgData name="정 웅" userId="9ddb8206255e50c4" providerId="LiveId" clId="{DFA0036B-3A5D-2C40-99FC-7281DE2C251F}" dt="2019-11-01T15:43:13.726" v="212" actId="164"/>
          <ac:picMkLst>
            <pc:docMk/>
            <pc:sldMk cId="1733678756" sldId="265"/>
            <ac:picMk id="6" creationId="{F444C5D7-B302-D543-A100-93DCBDCF10F5}"/>
          </ac:picMkLst>
        </pc:picChg>
        <pc:picChg chg="add mod">
          <ac:chgData name="정 웅" userId="9ddb8206255e50c4" providerId="LiveId" clId="{DFA0036B-3A5D-2C40-99FC-7281DE2C251F}" dt="2019-11-01T15:43:13.726" v="212" actId="164"/>
          <ac:picMkLst>
            <pc:docMk/>
            <pc:sldMk cId="1733678756" sldId="265"/>
            <ac:picMk id="9" creationId="{DB74DD7E-A2CD-E84F-873E-48750B5D65FB}"/>
          </ac:picMkLst>
        </pc:picChg>
        <pc:picChg chg="add mod">
          <ac:chgData name="정 웅" userId="9ddb8206255e50c4" providerId="LiveId" clId="{DFA0036B-3A5D-2C40-99FC-7281DE2C251F}" dt="2019-11-01T15:43:13.726" v="212" actId="164"/>
          <ac:picMkLst>
            <pc:docMk/>
            <pc:sldMk cId="1733678756" sldId="265"/>
            <ac:picMk id="11" creationId="{8BBC47CF-BA06-5445-8374-EF60C00707C7}"/>
          </ac:picMkLst>
        </pc:picChg>
        <pc:picChg chg="add mod">
          <ac:chgData name="정 웅" userId="9ddb8206255e50c4" providerId="LiveId" clId="{DFA0036B-3A5D-2C40-99FC-7281DE2C251F}" dt="2019-11-01T15:43:17.754" v="213" actId="1076"/>
          <ac:picMkLst>
            <pc:docMk/>
            <pc:sldMk cId="1733678756" sldId="265"/>
            <ac:picMk id="13" creationId="{4C2CDF4C-0C95-6340-A95B-6CFCA8CB13DC}"/>
          </ac:picMkLst>
        </pc:picChg>
        <pc:cxnChg chg="add mod">
          <ac:chgData name="정 웅" userId="9ddb8206255e50c4" providerId="LiveId" clId="{DFA0036B-3A5D-2C40-99FC-7281DE2C251F}" dt="2019-11-01T15:43:13.726" v="212" actId="164"/>
          <ac:cxnSpMkLst>
            <pc:docMk/>
            <pc:sldMk cId="1733678756" sldId="265"/>
            <ac:cxnSpMk id="15" creationId="{2EE83DFC-74C8-CC41-AC62-8FA3C030D94E}"/>
          </ac:cxnSpMkLst>
        </pc:cxnChg>
        <pc:cxnChg chg="add mod">
          <ac:chgData name="정 웅" userId="9ddb8206255e50c4" providerId="LiveId" clId="{DFA0036B-3A5D-2C40-99FC-7281DE2C251F}" dt="2019-11-01T15:43:13.726" v="212" actId="164"/>
          <ac:cxnSpMkLst>
            <pc:docMk/>
            <pc:sldMk cId="1733678756" sldId="265"/>
            <ac:cxnSpMk id="17" creationId="{A5FF5107-C7E3-7544-81E8-F6172473F22C}"/>
          </ac:cxnSpMkLst>
        </pc:cxnChg>
        <pc:cxnChg chg="add mod">
          <ac:chgData name="정 웅" userId="9ddb8206255e50c4" providerId="LiveId" clId="{DFA0036B-3A5D-2C40-99FC-7281DE2C251F}" dt="2019-11-01T15:43:13.726" v="212" actId="164"/>
          <ac:cxnSpMkLst>
            <pc:docMk/>
            <pc:sldMk cId="1733678756" sldId="265"/>
            <ac:cxnSpMk id="21" creationId="{1B651790-2F4D-DE42-9D61-D89C32BB006A}"/>
          </ac:cxnSpMkLst>
        </pc:cxnChg>
      </pc:sldChg>
      <pc:sldChg chg="modSp">
        <pc:chgData name="정 웅" userId="9ddb8206255e50c4" providerId="LiveId" clId="{DFA0036B-3A5D-2C40-99FC-7281DE2C251F}" dt="2019-11-01T21:32:44.852" v="2542" actId="20577"/>
        <pc:sldMkLst>
          <pc:docMk/>
          <pc:sldMk cId="94240660" sldId="266"/>
        </pc:sldMkLst>
        <pc:spChg chg="mod">
          <ac:chgData name="정 웅" userId="9ddb8206255e50c4" providerId="LiveId" clId="{DFA0036B-3A5D-2C40-99FC-7281DE2C251F}" dt="2019-11-01T21:32:44.852" v="2542" actId="20577"/>
          <ac:spMkLst>
            <pc:docMk/>
            <pc:sldMk cId="94240660" sldId="266"/>
            <ac:spMk id="2" creationId="{1B854948-CC10-0945-B170-B3F479D014CD}"/>
          </ac:spMkLst>
        </pc:spChg>
      </pc:sldChg>
      <pc:sldChg chg="modSp">
        <pc:chgData name="정 웅" userId="9ddb8206255e50c4" providerId="LiveId" clId="{DFA0036B-3A5D-2C40-99FC-7281DE2C251F}" dt="2019-11-01T16:12:45.478" v="659" actId="20577"/>
        <pc:sldMkLst>
          <pc:docMk/>
          <pc:sldMk cId="89931767" sldId="272"/>
        </pc:sldMkLst>
        <pc:spChg chg="mod">
          <ac:chgData name="정 웅" userId="9ddb8206255e50c4" providerId="LiveId" clId="{DFA0036B-3A5D-2C40-99FC-7281DE2C251F}" dt="2019-11-01T16:12:45.478" v="659" actId="20577"/>
          <ac:spMkLst>
            <pc:docMk/>
            <pc:sldMk cId="89931767" sldId="272"/>
            <ac:spMk id="14" creationId="{1F9DA9C6-7ECC-E140-999D-6F47AFCBED81}"/>
          </ac:spMkLst>
        </pc:spChg>
      </pc:sldChg>
      <pc:sldChg chg="addSp modSp ord">
        <pc:chgData name="정 웅" userId="9ddb8206255e50c4" providerId="LiveId" clId="{DFA0036B-3A5D-2C40-99FC-7281DE2C251F}" dt="2019-11-01T15:46:32.443" v="229" actId="1076"/>
        <pc:sldMkLst>
          <pc:docMk/>
          <pc:sldMk cId="2973100968" sldId="273"/>
        </pc:sldMkLst>
        <pc:picChg chg="add mod">
          <ac:chgData name="정 웅" userId="9ddb8206255e50c4" providerId="LiveId" clId="{DFA0036B-3A5D-2C40-99FC-7281DE2C251F}" dt="2019-11-01T15:46:32.443" v="229" actId="1076"/>
          <ac:picMkLst>
            <pc:docMk/>
            <pc:sldMk cId="2973100968" sldId="273"/>
            <ac:picMk id="8" creationId="{65069D79-476E-C843-8630-EF01FE8BDA77}"/>
          </ac:picMkLst>
        </pc:picChg>
        <pc:cxnChg chg="add mod">
          <ac:chgData name="정 웅" userId="9ddb8206255e50c4" providerId="LiveId" clId="{DFA0036B-3A5D-2C40-99FC-7281DE2C251F}" dt="2019-11-01T15:45:53.450" v="224" actId="1076"/>
          <ac:cxnSpMkLst>
            <pc:docMk/>
            <pc:sldMk cId="2973100968" sldId="273"/>
            <ac:cxnSpMk id="38" creationId="{3F469710-8C7E-1742-AEE6-889E6A7ABB98}"/>
          </ac:cxnSpMkLst>
        </pc:cxnChg>
      </pc:sldChg>
      <pc:sldChg chg="addSp modSp">
        <pc:chgData name="정 웅" userId="9ddb8206255e50c4" providerId="LiveId" clId="{DFA0036B-3A5D-2C40-99FC-7281DE2C251F}" dt="2019-11-01T19:02:18.969" v="1328" actId="20577"/>
        <pc:sldMkLst>
          <pc:docMk/>
          <pc:sldMk cId="2131043165" sldId="274"/>
        </pc:sldMkLst>
        <pc:spChg chg="mod">
          <ac:chgData name="정 웅" userId="9ddb8206255e50c4" providerId="LiveId" clId="{DFA0036B-3A5D-2C40-99FC-7281DE2C251F}" dt="2019-11-01T15:19:12.935" v="29" actId="164"/>
          <ac:spMkLst>
            <pc:docMk/>
            <pc:sldMk cId="2131043165" sldId="274"/>
            <ac:spMk id="3" creationId="{84744E00-6974-0541-B86C-7B143688D8EC}"/>
          </ac:spMkLst>
        </pc:spChg>
        <pc:spChg chg="add mod">
          <ac:chgData name="정 웅" userId="9ddb8206255e50c4" providerId="LiveId" clId="{DFA0036B-3A5D-2C40-99FC-7281DE2C251F}" dt="2019-11-01T18:53:51.101" v="1246" actId="20577"/>
          <ac:spMkLst>
            <pc:docMk/>
            <pc:sldMk cId="2131043165" sldId="274"/>
            <ac:spMk id="6" creationId="{D4915521-030D-F447-AFDE-FF074B7E1392}"/>
          </ac:spMkLst>
        </pc:spChg>
        <pc:spChg chg="add mod">
          <ac:chgData name="정 웅" userId="9ddb8206255e50c4" providerId="LiveId" clId="{DFA0036B-3A5D-2C40-99FC-7281DE2C251F}" dt="2019-11-01T19:02:18.969" v="1328" actId="20577"/>
          <ac:spMkLst>
            <pc:docMk/>
            <pc:sldMk cId="2131043165" sldId="274"/>
            <ac:spMk id="7" creationId="{FF30FA05-B60C-D04F-B227-51F96459724B}"/>
          </ac:spMkLst>
        </pc:spChg>
        <pc:grpChg chg="add mod">
          <ac:chgData name="정 웅" userId="9ddb8206255e50c4" providerId="LiveId" clId="{DFA0036B-3A5D-2C40-99FC-7281DE2C251F}" dt="2019-11-01T18:50:41.013" v="1066" actId="1076"/>
          <ac:grpSpMkLst>
            <pc:docMk/>
            <pc:sldMk cId="2131043165" sldId="274"/>
            <ac:grpSpMk id="5" creationId="{2683BCA0-6DFE-0749-BA3F-A5785877B970}"/>
          </ac:grpSpMkLst>
        </pc:grpChg>
        <pc:picChg chg="mod">
          <ac:chgData name="정 웅" userId="9ddb8206255e50c4" providerId="LiveId" clId="{DFA0036B-3A5D-2C40-99FC-7281DE2C251F}" dt="2019-11-01T15:19:12.935" v="29" actId="164"/>
          <ac:picMkLst>
            <pc:docMk/>
            <pc:sldMk cId="2131043165" sldId="274"/>
            <ac:picMk id="4" creationId="{20FA4221-B9A1-354C-8F79-6E80D28BF644}"/>
          </ac:picMkLst>
        </pc:picChg>
      </pc:sldChg>
      <pc:sldChg chg="modSp">
        <pc:chgData name="정 웅" userId="9ddb8206255e50c4" providerId="LiveId" clId="{DFA0036B-3A5D-2C40-99FC-7281DE2C251F}" dt="2019-11-01T17:14:56.284" v="990" actId="1076"/>
        <pc:sldMkLst>
          <pc:docMk/>
          <pc:sldMk cId="1378013708" sldId="275"/>
        </pc:sldMkLst>
        <pc:spChg chg="mod">
          <ac:chgData name="정 웅" userId="9ddb8206255e50c4" providerId="LiveId" clId="{DFA0036B-3A5D-2C40-99FC-7281DE2C251F}" dt="2019-11-01T17:14:56.284" v="990" actId="1076"/>
          <ac:spMkLst>
            <pc:docMk/>
            <pc:sldMk cId="1378013708" sldId="275"/>
            <ac:spMk id="3" creationId="{40CF7897-AB39-314B-9D39-303499D70130}"/>
          </ac:spMkLst>
        </pc:spChg>
        <pc:picChg chg="mod">
          <ac:chgData name="정 웅" userId="9ddb8206255e50c4" providerId="LiveId" clId="{DFA0036B-3A5D-2C40-99FC-7281DE2C251F}" dt="2019-10-31T18:23:15.335" v="0" actId="1076"/>
          <ac:picMkLst>
            <pc:docMk/>
            <pc:sldMk cId="1378013708" sldId="275"/>
            <ac:picMk id="2" creationId="{35D0BA23-AB6B-E64D-9E07-EEAFDFE5BBCE}"/>
          </ac:picMkLst>
        </pc:picChg>
      </pc:sldChg>
      <pc:sldChg chg="modSp ord">
        <pc:chgData name="정 웅" userId="9ddb8206255e50c4" providerId="LiveId" clId="{DFA0036B-3A5D-2C40-99FC-7281DE2C251F}" dt="2019-11-01T17:15:11.217" v="991"/>
        <pc:sldMkLst>
          <pc:docMk/>
          <pc:sldMk cId="3661268970" sldId="277"/>
        </pc:sldMkLst>
        <pc:picChg chg="mod">
          <ac:chgData name="정 웅" userId="9ddb8206255e50c4" providerId="LiveId" clId="{DFA0036B-3A5D-2C40-99FC-7281DE2C251F}" dt="2019-10-31T18:26:37.831" v="26" actId="1440"/>
          <ac:picMkLst>
            <pc:docMk/>
            <pc:sldMk cId="3661268970" sldId="277"/>
            <ac:picMk id="3" creationId="{85519A21-23DF-4A4F-92B6-95A4B6BBD2F5}"/>
          </ac:picMkLst>
        </pc:picChg>
      </pc:sldChg>
      <pc:sldChg chg="addSp delSp modSp del ord">
        <pc:chgData name="정 웅" userId="9ddb8206255e50c4" providerId="LiveId" clId="{DFA0036B-3A5D-2C40-99FC-7281DE2C251F}" dt="2019-11-01T17:15:12.590" v="992" actId="2696"/>
        <pc:sldMkLst>
          <pc:docMk/>
          <pc:sldMk cId="1212326420" sldId="278"/>
        </pc:sldMkLst>
        <pc:spChg chg="add del mod">
          <ac:chgData name="정 웅" userId="9ddb8206255e50c4" providerId="LiveId" clId="{DFA0036B-3A5D-2C40-99FC-7281DE2C251F}" dt="2019-11-01T15:25:57.361" v="134" actId="478"/>
          <ac:spMkLst>
            <pc:docMk/>
            <pc:sldMk cId="1212326420" sldId="278"/>
            <ac:spMk id="2" creationId="{314B3EA0-C424-A745-87A3-CC8A3FE04C7C}"/>
          </ac:spMkLst>
        </pc:spChg>
      </pc:sldChg>
      <pc:sldChg chg="addSp delSp modSp add ord">
        <pc:chgData name="정 웅" userId="9ddb8206255e50c4" providerId="LiveId" clId="{DFA0036B-3A5D-2C40-99FC-7281DE2C251F}" dt="2019-11-01T21:40:16.529" v="2575" actId="20577"/>
        <pc:sldMkLst>
          <pc:docMk/>
          <pc:sldMk cId="3733589128" sldId="279"/>
        </pc:sldMkLst>
        <pc:spChg chg="add del mod">
          <ac:chgData name="정 웅" userId="9ddb8206255e50c4" providerId="LiveId" clId="{DFA0036B-3A5D-2C40-99FC-7281DE2C251F}" dt="2019-11-01T16:00:33.869" v="320" actId="478"/>
          <ac:spMkLst>
            <pc:docMk/>
            <pc:sldMk cId="3733589128" sldId="279"/>
            <ac:spMk id="2" creationId="{50AB4E00-A667-FC4D-855A-25659222202B}"/>
          </ac:spMkLst>
        </pc:spChg>
        <pc:spChg chg="add mod">
          <ac:chgData name="정 웅" userId="9ddb8206255e50c4" providerId="LiveId" clId="{DFA0036B-3A5D-2C40-99FC-7281DE2C251F}" dt="2019-11-01T17:11:04.611" v="862" actId="1076"/>
          <ac:spMkLst>
            <pc:docMk/>
            <pc:sldMk cId="3733589128" sldId="279"/>
            <ac:spMk id="3" creationId="{1F481765-0895-8849-A396-D326584A3741}"/>
          </ac:spMkLst>
        </pc:spChg>
        <pc:spChg chg="add mod">
          <ac:chgData name="정 웅" userId="9ddb8206255e50c4" providerId="LiveId" clId="{DFA0036B-3A5D-2C40-99FC-7281DE2C251F}" dt="2019-11-01T21:40:16.529" v="2575" actId="20577"/>
          <ac:spMkLst>
            <pc:docMk/>
            <pc:sldMk cId="3733589128" sldId="279"/>
            <ac:spMk id="4" creationId="{06A2A17F-78E8-0048-B63C-D4F6DB5F6F1F}"/>
          </ac:spMkLst>
        </pc:spChg>
        <pc:spChg chg="add del mod">
          <ac:chgData name="정 웅" userId="9ddb8206255e50c4" providerId="LiveId" clId="{DFA0036B-3A5D-2C40-99FC-7281DE2C251F}" dt="2019-11-01T16:07:43.153" v="538" actId="478"/>
          <ac:spMkLst>
            <pc:docMk/>
            <pc:sldMk cId="3733589128" sldId="279"/>
            <ac:spMk id="5" creationId="{812D942D-FF9C-1F45-8CEA-2C63ADC3A379}"/>
          </ac:spMkLst>
        </pc:spChg>
      </pc:sldChg>
      <pc:sldChg chg="addSp delSp modSp add modAnim">
        <pc:chgData name="정 웅" userId="9ddb8206255e50c4" providerId="LiveId" clId="{DFA0036B-3A5D-2C40-99FC-7281DE2C251F}" dt="2019-11-01T18:58:36.739" v="1271"/>
        <pc:sldMkLst>
          <pc:docMk/>
          <pc:sldMk cId="605536325" sldId="280"/>
        </pc:sldMkLst>
        <pc:spChg chg="add del mod">
          <ac:chgData name="정 웅" userId="9ddb8206255e50c4" providerId="LiveId" clId="{DFA0036B-3A5D-2C40-99FC-7281DE2C251F}" dt="2019-11-01T18:57:32.620" v="1263" actId="478"/>
          <ac:spMkLst>
            <pc:docMk/>
            <pc:sldMk cId="605536325" sldId="280"/>
            <ac:spMk id="4" creationId="{99418CF5-4D48-3E40-9548-3EA15D72507F}"/>
          </ac:spMkLst>
        </pc:spChg>
        <pc:spChg chg="add mod">
          <ac:chgData name="정 웅" userId="9ddb8206255e50c4" providerId="LiveId" clId="{DFA0036B-3A5D-2C40-99FC-7281DE2C251F}" dt="2019-11-01T16:31:35.243" v="686" actId="1076"/>
          <ac:spMkLst>
            <pc:docMk/>
            <pc:sldMk cId="605536325" sldId="280"/>
            <ac:spMk id="20" creationId="{40D69B33-E652-8347-97F9-2DB295437EBB}"/>
          </ac:spMkLst>
        </pc:spChg>
        <pc:spChg chg="mod">
          <ac:chgData name="정 웅" userId="9ddb8206255e50c4" providerId="LiveId" clId="{DFA0036B-3A5D-2C40-99FC-7281DE2C251F}" dt="2019-11-01T16:30:40.941" v="672" actId="20577"/>
          <ac:spMkLst>
            <pc:docMk/>
            <pc:sldMk cId="605536325" sldId="280"/>
            <ac:spMk id="25" creationId="{56A62BF4-AA2B-B84C-8A1C-08EC6D19123D}"/>
          </ac:spMkLst>
        </pc:spChg>
        <pc:spChg chg="mod">
          <ac:chgData name="정 웅" userId="9ddb8206255e50c4" providerId="LiveId" clId="{DFA0036B-3A5D-2C40-99FC-7281DE2C251F}" dt="2019-11-01T16:31:17.807" v="674" actId="1076"/>
          <ac:spMkLst>
            <pc:docMk/>
            <pc:sldMk cId="605536325" sldId="280"/>
            <ac:spMk id="26" creationId="{B1E392AE-705E-9A4F-A90E-E6E50E87B29A}"/>
          </ac:spMkLst>
        </pc:spChg>
        <pc:spChg chg="add mod">
          <ac:chgData name="정 웅" userId="9ddb8206255e50c4" providerId="LiveId" clId="{DFA0036B-3A5D-2C40-99FC-7281DE2C251F}" dt="2019-11-01T16:32:19.571" v="698" actId="1076"/>
          <ac:spMkLst>
            <pc:docMk/>
            <pc:sldMk cId="605536325" sldId="280"/>
            <ac:spMk id="28" creationId="{EE2FAA53-493E-0C4B-8367-D5B9AA85C957}"/>
          </ac:spMkLst>
        </pc:spChg>
        <pc:spChg chg="add mod">
          <ac:chgData name="정 웅" userId="9ddb8206255e50c4" providerId="LiveId" clId="{DFA0036B-3A5D-2C40-99FC-7281DE2C251F}" dt="2019-11-01T16:33:07.525" v="716" actId="1076"/>
          <ac:spMkLst>
            <pc:docMk/>
            <pc:sldMk cId="605536325" sldId="280"/>
            <ac:spMk id="30" creationId="{1EC878DE-83E8-6444-B9AE-50DE3BBC6A7A}"/>
          </ac:spMkLst>
        </pc:spChg>
        <pc:spChg chg="add mod">
          <ac:chgData name="정 웅" userId="9ddb8206255e50c4" providerId="LiveId" clId="{DFA0036B-3A5D-2C40-99FC-7281DE2C251F}" dt="2019-11-01T16:34:01.961" v="733" actId="1076"/>
          <ac:spMkLst>
            <pc:docMk/>
            <pc:sldMk cId="605536325" sldId="280"/>
            <ac:spMk id="32" creationId="{0EDD0E2D-3B19-9641-AF1D-B8A7AC079D7D}"/>
          </ac:spMkLst>
        </pc:spChg>
        <pc:spChg chg="add mod">
          <ac:chgData name="정 웅" userId="9ddb8206255e50c4" providerId="LiveId" clId="{DFA0036B-3A5D-2C40-99FC-7281DE2C251F}" dt="2019-11-01T16:35:35.961" v="753" actId="1076"/>
          <ac:spMkLst>
            <pc:docMk/>
            <pc:sldMk cId="605536325" sldId="280"/>
            <ac:spMk id="34" creationId="{0EF50FE6-3234-B046-95B9-50B10D8F95BA}"/>
          </ac:spMkLst>
        </pc:spChg>
        <pc:picChg chg="add del mod">
          <ac:chgData name="정 웅" userId="9ddb8206255e50c4" providerId="LiveId" clId="{DFA0036B-3A5D-2C40-99FC-7281DE2C251F}" dt="2019-11-01T16:23:11.940" v="665"/>
          <ac:picMkLst>
            <pc:docMk/>
            <pc:sldMk cId="605536325" sldId="280"/>
            <ac:picMk id="3" creationId="{A71B61F7-2FD8-1F43-B4FE-0FB666970DA4}"/>
          </ac:picMkLst>
        </pc:picChg>
        <pc:picChg chg="mod">
          <ac:chgData name="정 웅" userId="9ddb8206255e50c4" providerId="LiveId" clId="{DFA0036B-3A5D-2C40-99FC-7281DE2C251F}" dt="2019-11-01T16:31:17.807" v="674" actId="1076"/>
          <ac:picMkLst>
            <pc:docMk/>
            <pc:sldMk cId="605536325" sldId="280"/>
            <ac:picMk id="6" creationId="{D7387331-80EB-BB41-BA84-B0C9C9D162EF}"/>
          </ac:picMkLst>
        </pc:picChg>
        <pc:picChg chg="add mod">
          <ac:chgData name="정 웅" userId="9ddb8206255e50c4" providerId="LiveId" clId="{DFA0036B-3A5D-2C40-99FC-7281DE2C251F}" dt="2019-11-01T16:30:24.359" v="670" actId="1076"/>
          <ac:picMkLst>
            <pc:docMk/>
            <pc:sldMk cId="605536325" sldId="280"/>
            <ac:picMk id="17" creationId="{FAE33002-0FE3-C349-907B-8151FFE0B0D1}"/>
          </ac:picMkLst>
        </pc:picChg>
        <pc:picChg chg="add mod">
          <ac:chgData name="정 웅" userId="9ddb8206255e50c4" providerId="LiveId" clId="{DFA0036B-3A5D-2C40-99FC-7281DE2C251F}" dt="2019-11-01T16:34:38.771" v="738" actId="14100"/>
          <ac:picMkLst>
            <pc:docMk/>
            <pc:sldMk cId="605536325" sldId="280"/>
            <ac:picMk id="27" creationId="{54951282-5495-8E47-99F1-CA60AD69D356}"/>
          </ac:picMkLst>
        </pc:picChg>
        <pc:picChg chg="add mod">
          <ac:chgData name="정 웅" userId="9ddb8206255e50c4" providerId="LiveId" clId="{DFA0036B-3A5D-2C40-99FC-7281DE2C251F}" dt="2019-11-01T16:32:45.272" v="702" actId="1076"/>
          <ac:picMkLst>
            <pc:docMk/>
            <pc:sldMk cId="605536325" sldId="280"/>
            <ac:picMk id="29" creationId="{42836B4A-E4B1-724B-B13A-2BCEA44F7ACA}"/>
          </ac:picMkLst>
        </pc:picChg>
        <pc:picChg chg="add mod">
          <ac:chgData name="정 웅" userId="9ddb8206255e50c4" providerId="LiveId" clId="{DFA0036B-3A5D-2C40-99FC-7281DE2C251F}" dt="2019-11-01T16:33:29.839" v="721" actId="1076"/>
          <ac:picMkLst>
            <pc:docMk/>
            <pc:sldMk cId="605536325" sldId="280"/>
            <ac:picMk id="31" creationId="{40EC1EBD-D865-3A48-9086-331C30F78D32}"/>
          </ac:picMkLst>
        </pc:picChg>
        <pc:picChg chg="add mod">
          <ac:chgData name="정 웅" userId="9ddb8206255e50c4" providerId="LiveId" clId="{DFA0036B-3A5D-2C40-99FC-7281DE2C251F}" dt="2019-11-01T16:35:14.549" v="742" actId="1076"/>
          <ac:picMkLst>
            <pc:docMk/>
            <pc:sldMk cId="605536325" sldId="280"/>
            <ac:picMk id="33" creationId="{34A76297-1D2C-1C43-9AFC-A012955CE1D5}"/>
          </ac:picMkLst>
        </pc:picChg>
      </pc:sldChg>
      <pc:sldChg chg="addSp delSp modSp add ord">
        <pc:chgData name="정 웅" userId="9ddb8206255e50c4" providerId="LiveId" clId="{DFA0036B-3A5D-2C40-99FC-7281DE2C251F}" dt="2019-11-01T21:35:54.598" v="2543"/>
        <pc:sldMkLst>
          <pc:docMk/>
          <pc:sldMk cId="3290083141" sldId="281"/>
        </pc:sldMkLst>
        <pc:spChg chg="del">
          <ac:chgData name="정 웅" userId="9ddb8206255e50c4" providerId="LiveId" clId="{DFA0036B-3A5D-2C40-99FC-7281DE2C251F}" dt="2019-11-01T16:37:41.388" v="755" actId="478"/>
          <ac:spMkLst>
            <pc:docMk/>
            <pc:sldMk cId="3290083141" sldId="281"/>
            <ac:spMk id="2" creationId="{9905F4C0-87A0-8046-813D-392FB834BDC3}"/>
          </ac:spMkLst>
        </pc:spChg>
        <pc:spChg chg="del">
          <ac:chgData name="정 웅" userId="9ddb8206255e50c4" providerId="LiveId" clId="{DFA0036B-3A5D-2C40-99FC-7281DE2C251F}" dt="2019-11-01T16:37:42.120" v="756" actId="478"/>
          <ac:spMkLst>
            <pc:docMk/>
            <pc:sldMk cId="3290083141" sldId="281"/>
            <ac:spMk id="3" creationId="{F00E4A9E-C14B-2C4B-9D3D-339D83F2E746}"/>
          </ac:spMkLst>
        </pc:spChg>
        <pc:picChg chg="add mod">
          <ac:chgData name="정 웅" userId="9ddb8206255e50c4" providerId="LiveId" clId="{DFA0036B-3A5D-2C40-99FC-7281DE2C251F}" dt="2019-11-01T16:40:06.347" v="769" actId="1076"/>
          <ac:picMkLst>
            <pc:docMk/>
            <pc:sldMk cId="3290083141" sldId="281"/>
            <ac:picMk id="4" creationId="{AFC4C1B7-D109-A540-A18E-42AA77E05C66}"/>
          </ac:picMkLst>
        </pc:picChg>
        <pc:picChg chg="add del mod">
          <ac:chgData name="정 웅" userId="9ddb8206255e50c4" providerId="LiveId" clId="{DFA0036B-3A5D-2C40-99FC-7281DE2C251F}" dt="2019-11-01T16:39:52.795" v="765" actId="478"/>
          <ac:picMkLst>
            <pc:docMk/>
            <pc:sldMk cId="3290083141" sldId="281"/>
            <ac:picMk id="5" creationId="{F067E832-850C-6943-AFCD-995EB722135A}"/>
          </ac:picMkLst>
        </pc:picChg>
      </pc:sldChg>
      <pc:sldChg chg="delSp modSp add ord">
        <pc:chgData name="정 웅" userId="9ddb8206255e50c4" providerId="LiveId" clId="{DFA0036B-3A5D-2C40-99FC-7281DE2C251F}" dt="2019-11-01T21:35:54.598" v="2543"/>
        <pc:sldMkLst>
          <pc:docMk/>
          <pc:sldMk cId="4159906455" sldId="282"/>
        </pc:sldMkLst>
        <pc:picChg chg="del">
          <ac:chgData name="정 웅" userId="9ddb8206255e50c4" providerId="LiveId" clId="{DFA0036B-3A5D-2C40-99FC-7281DE2C251F}" dt="2019-11-01T16:39:36.216" v="764" actId="478"/>
          <ac:picMkLst>
            <pc:docMk/>
            <pc:sldMk cId="4159906455" sldId="282"/>
            <ac:picMk id="4" creationId="{AFC4C1B7-D109-A540-A18E-42AA77E05C66}"/>
          </ac:picMkLst>
        </pc:picChg>
        <pc:picChg chg="mod">
          <ac:chgData name="정 웅" userId="9ddb8206255e50c4" providerId="LiveId" clId="{DFA0036B-3A5D-2C40-99FC-7281DE2C251F}" dt="2019-11-01T16:40:16.743" v="772" actId="1076"/>
          <ac:picMkLst>
            <pc:docMk/>
            <pc:sldMk cId="4159906455" sldId="282"/>
            <ac:picMk id="5" creationId="{F067E832-850C-6943-AFCD-995EB722135A}"/>
          </ac:picMkLst>
        </pc:picChg>
      </pc:sldChg>
      <pc:sldChg chg="addSp delSp modSp add ord">
        <pc:chgData name="정 웅" userId="9ddb8206255e50c4" providerId="LiveId" clId="{DFA0036B-3A5D-2C40-99FC-7281DE2C251F}" dt="2019-11-01T21:35:59.247" v="2544"/>
        <pc:sldMkLst>
          <pc:docMk/>
          <pc:sldMk cId="1379250285" sldId="283"/>
        </pc:sldMkLst>
        <pc:spChg chg="add mod">
          <ac:chgData name="정 웅" userId="9ddb8206255e50c4" providerId="LiveId" clId="{DFA0036B-3A5D-2C40-99FC-7281DE2C251F}" dt="2019-11-01T16:48:25.828" v="801" actId="1076"/>
          <ac:spMkLst>
            <pc:docMk/>
            <pc:sldMk cId="1379250285" sldId="283"/>
            <ac:spMk id="4" creationId="{5B383CA4-AA49-FB4D-9FC2-7EA1F51AE3BF}"/>
          </ac:spMkLst>
        </pc:spChg>
        <pc:picChg chg="add mod modCrop">
          <ac:chgData name="정 웅" userId="9ddb8206255e50c4" providerId="LiveId" clId="{DFA0036B-3A5D-2C40-99FC-7281DE2C251F}" dt="2019-11-01T16:48:33.673" v="803" actId="1076"/>
          <ac:picMkLst>
            <pc:docMk/>
            <pc:sldMk cId="1379250285" sldId="283"/>
            <ac:picMk id="2" creationId="{EAB3EC3D-E409-254B-B3BD-C5C04BFF4DEA}"/>
          </ac:picMkLst>
        </pc:picChg>
        <pc:picChg chg="add del mod">
          <ac:chgData name="정 웅" userId="9ddb8206255e50c4" providerId="LiveId" clId="{DFA0036B-3A5D-2C40-99FC-7281DE2C251F}" dt="2019-11-01T16:47:29.784" v="790" actId="478"/>
          <ac:picMkLst>
            <pc:docMk/>
            <pc:sldMk cId="1379250285" sldId="283"/>
            <ac:picMk id="3" creationId="{F5BF5203-6A10-0740-8E2A-E889CB449905}"/>
          </ac:picMkLst>
        </pc:picChg>
        <pc:picChg chg="del">
          <ac:chgData name="정 웅" userId="9ddb8206255e50c4" providerId="LiveId" clId="{DFA0036B-3A5D-2C40-99FC-7281DE2C251F}" dt="2019-11-01T16:43:26.263" v="774" actId="478"/>
          <ac:picMkLst>
            <pc:docMk/>
            <pc:sldMk cId="1379250285" sldId="283"/>
            <ac:picMk id="5" creationId="{F067E832-850C-6943-AFCD-995EB722135A}"/>
          </ac:picMkLst>
        </pc:picChg>
      </pc:sldChg>
      <pc:sldChg chg="addSp delSp modSp add ord modAnim">
        <pc:chgData name="정 웅" userId="9ddb8206255e50c4" providerId="LiveId" clId="{DFA0036B-3A5D-2C40-99FC-7281DE2C251F}" dt="2019-11-01T21:21:37.335" v="2439"/>
        <pc:sldMkLst>
          <pc:docMk/>
          <pc:sldMk cId="1370282883" sldId="284"/>
        </pc:sldMkLst>
        <pc:spChg chg="add mod">
          <ac:chgData name="정 웅" userId="9ddb8206255e50c4" providerId="LiveId" clId="{DFA0036B-3A5D-2C40-99FC-7281DE2C251F}" dt="2019-11-01T21:19:27.136" v="2415" actId="164"/>
          <ac:spMkLst>
            <pc:docMk/>
            <pc:sldMk cId="1370282883" sldId="284"/>
            <ac:spMk id="2" creationId="{B70AE891-95AB-1749-A0AA-DF7D9BA0AA42}"/>
          </ac:spMkLst>
        </pc:spChg>
        <pc:spChg chg="del">
          <ac:chgData name="정 웅" userId="9ddb8206255e50c4" providerId="LiveId" clId="{DFA0036B-3A5D-2C40-99FC-7281DE2C251F}" dt="2019-11-01T16:49:39.314" v="808" actId="478"/>
          <ac:spMkLst>
            <pc:docMk/>
            <pc:sldMk cId="1370282883" sldId="284"/>
            <ac:spMk id="6" creationId="{6600AD2C-B2F6-F347-A859-F816E77B9EBD}"/>
          </ac:spMkLst>
        </pc:spChg>
        <pc:spChg chg="del">
          <ac:chgData name="정 웅" userId="9ddb8206255e50c4" providerId="LiveId" clId="{DFA0036B-3A5D-2C40-99FC-7281DE2C251F}" dt="2019-11-01T16:49:39.314" v="808" actId="478"/>
          <ac:spMkLst>
            <pc:docMk/>
            <pc:sldMk cId="1370282883" sldId="284"/>
            <ac:spMk id="7" creationId="{41177BC6-6FBE-6748-86B5-78B43B65B87A}"/>
          </ac:spMkLst>
        </pc:spChg>
        <pc:spChg chg="del">
          <ac:chgData name="정 웅" userId="9ddb8206255e50c4" providerId="LiveId" clId="{DFA0036B-3A5D-2C40-99FC-7281DE2C251F}" dt="2019-11-01T16:49:39.314" v="808" actId="478"/>
          <ac:spMkLst>
            <pc:docMk/>
            <pc:sldMk cId="1370282883" sldId="284"/>
            <ac:spMk id="8" creationId="{0E9654AC-4A30-F34A-8DF3-35767124ACD4}"/>
          </ac:spMkLst>
        </pc:spChg>
        <pc:spChg chg="del">
          <ac:chgData name="정 웅" userId="9ddb8206255e50c4" providerId="LiveId" clId="{DFA0036B-3A5D-2C40-99FC-7281DE2C251F}" dt="2019-11-01T16:49:39.314" v="808" actId="478"/>
          <ac:spMkLst>
            <pc:docMk/>
            <pc:sldMk cId="1370282883" sldId="284"/>
            <ac:spMk id="10" creationId="{4E5823C3-1843-904A-B21A-24259C204ADC}"/>
          </ac:spMkLst>
        </pc:spChg>
        <pc:spChg chg="del">
          <ac:chgData name="정 웅" userId="9ddb8206255e50c4" providerId="LiveId" clId="{DFA0036B-3A5D-2C40-99FC-7281DE2C251F}" dt="2019-11-01T16:49:39.314" v="808" actId="478"/>
          <ac:spMkLst>
            <pc:docMk/>
            <pc:sldMk cId="1370282883" sldId="284"/>
            <ac:spMk id="11" creationId="{4F6F7DCD-148E-0846-A40C-0C8B39392EE0}"/>
          </ac:spMkLst>
        </pc:spChg>
        <pc:spChg chg="mod topLvl">
          <ac:chgData name="정 웅" userId="9ddb8206255e50c4" providerId="LiveId" clId="{DFA0036B-3A5D-2C40-99FC-7281DE2C251F}" dt="2019-11-01T21:19:27.136" v="2415" actId="164"/>
          <ac:spMkLst>
            <pc:docMk/>
            <pc:sldMk cId="1370282883" sldId="284"/>
            <ac:spMk id="15" creationId="{228D0C8F-DAC9-7C42-9E05-DB45ACD3E200}"/>
          </ac:spMkLst>
        </pc:spChg>
        <pc:spChg chg="add mod">
          <ac:chgData name="정 웅" userId="9ddb8206255e50c4" providerId="LiveId" clId="{DFA0036B-3A5D-2C40-99FC-7281DE2C251F}" dt="2019-11-01T21:21:12.543" v="2436" actId="1035"/>
          <ac:spMkLst>
            <pc:docMk/>
            <pc:sldMk cId="1370282883" sldId="284"/>
            <ac:spMk id="18" creationId="{8C2778CC-D164-1843-BE07-2355831D9161}"/>
          </ac:spMkLst>
        </pc:spChg>
        <pc:grpChg chg="add mod">
          <ac:chgData name="정 웅" userId="9ddb8206255e50c4" providerId="LiveId" clId="{DFA0036B-3A5D-2C40-99FC-7281DE2C251F}" dt="2019-11-01T21:19:27.136" v="2415" actId="164"/>
          <ac:grpSpMkLst>
            <pc:docMk/>
            <pc:sldMk cId="1370282883" sldId="284"/>
            <ac:grpSpMk id="3" creationId="{12F6F747-EFA3-2242-B2C3-A85C04904B38}"/>
          </ac:grpSpMkLst>
        </pc:grpChg>
        <pc:grpChg chg="add del mod">
          <ac:chgData name="정 웅" userId="9ddb8206255e50c4" providerId="LiveId" clId="{DFA0036B-3A5D-2C40-99FC-7281DE2C251F}" dt="2019-11-01T21:19:20.761" v="2414" actId="165"/>
          <ac:grpSpMkLst>
            <pc:docMk/>
            <pc:sldMk cId="1370282883" sldId="284"/>
            <ac:grpSpMk id="13" creationId="{84A54BD8-0C35-704A-A829-56051637A81A}"/>
          </ac:grpSpMkLst>
        </pc:grpChg>
        <pc:grpChg chg="mod">
          <ac:chgData name="정 웅" userId="9ddb8206255e50c4" providerId="LiveId" clId="{DFA0036B-3A5D-2C40-99FC-7281DE2C251F}" dt="2019-11-01T21:16:11.745" v="2401" actId="1076"/>
          <ac:grpSpMkLst>
            <pc:docMk/>
            <pc:sldMk cId="1370282883" sldId="284"/>
            <ac:grpSpMk id="19" creationId="{205254D5-456D-9040-8E11-13DE5A909C75}"/>
          </ac:grpSpMkLst>
        </pc:grpChg>
        <pc:picChg chg="del">
          <ac:chgData name="정 웅" userId="9ddb8206255e50c4" providerId="LiveId" clId="{DFA0036B-3A5D-2C40-99FC-7281DE2C251F}" dt="2019-11-01T16:49:37.261" v="807" actId="478"/>
          <ac:picMkLst>
            <pc:docMk/>
            <pc:sldMk cId="1370282883" sldId="284"/>
            <ac:picMk id="5" creationId="{3AD2F3DC-8E16-7D4C-88D2-1F9CA756D6E7}"/>
          </ac:picMkLst>
        </pc:picChg>
        <pc:picChg chg="add mod">
          <ac:chgData name="정 웅" userId="9ddb8206255e50c4" providerId="LiveId" clId="{DFA0036B-3A5D-2C40-99FC-7281DE2C251F}" dt="2019-11-01T21:19:41.174" v="2417" actId="1076"/>
          <ac:picMkLst>
            <pc:docMk/>
            <pc:sldMk cId="1370282883" sldId="284"/>
            <ac:picMk id="12" creationId="{32FEE155-AA42-5A46-ACB3-AB1BCF2D26AA}"/>
          </ac:picMkLst>
        </pc:picChg>
        <pc:picChg chg="mod topLvl">
          <ac:chgData name="정 웅" userId="9ddb8206255e50c4" providerId="LiveId" clId="{DFA0036B-3A5D-2C40-99FC-7281DE2C251F}" dt="2019-11-01T21:19:27.136" v="2415" actId="164"/>
          <ac:picMkLst>
            <pc:docMk/>
            <pc:sldMk cId="1370282883" sldId="284"/>
            <ac:picMk id="17" creationId="{88A0FD00-3E6C-CD4B-A65D-BA5181B75900}"/>
          </ac:picMkLst>
        </pc:picChg>
      </pc:sldChg>
      <pc:sldChg chg="addSp delSp modSp add ord">
        <pc:chgData name="정 웅" userId="9ddb8206255e50c4" providerId="LiveId" clId="{DFA0036B-3A5D-2C40-99FC-7281DE2C251F}" dt="2019-11-01T21:38:56.475" v="2554" actId="1076"/>
        <pc:sldMkLst>
          <pc:docMk/>
          <pc:sldMk cId="2950951435" sldId="285"/>
        </pc:sldMkLst>
        <pc:spChg chg="del">
          <ac:chgData name="정 웅" userId="9ddb8206255e50c4" providerId="LiveId" clId="{DFA0036B-3A5D-2C40-99FC-7281DE2C251F}" dt="2019-11-01T16:53:25.525" v="817" actId="478"/>
          <ac:spMkLst>
            <pc:docMk/>
            <pc:sldMk cId="2950951435" sldId="285"/>
            <ac:spMk id="2" creationId="{3C126C2B-11B5-3749-B26A-924B25FA5BE6}"/>
          </ac:spMkLst>
        </pc:spChg>
        <pc:spChg chg="del">
          <ac:chgData name="정 웅" userId="9ddb8206255e50c4" providerId="LiveId" clId="{DFA0036B-3A5D-2C40-99FC-7281DE2C251F}" dt="2019-11-01T16:53:26.916" v="818" actId="478"/>
          <ac:spMkLst>
            <pc:docMk/>
            <pc:sldMk cId="2950951435" sldId="285"/>
            <ac:spMk id="3" creationId="{3E4EA565-7F24-364F-BF22-B739454EAACC}"/>
          </ac:spMkLst>
        </pc:spChg>
        <pc:spChg chg="add del mod">
          <ac:chgData name="정 웅" userId="9ddb8206255e50c4" providerId="LiveId" clId="{DFA0036B-3A5D-2C40-99FC-7281DE2C251F}" dt="2019-11-01T16:53:30.309" v="823"/>
          <ac:spMkLst>
            <pc:docMk/>
            <pc:sldMk cId="2950951435" sldId="285"/>
            <ac:spMk id="4" creationId="{911B50C1-0FE5-0E49-B8A3-4B9564129590}"/>
          </ac:spMkLst>
        </pc:spChg>
        <pc:spChg chg="add mod">
          <ac:chgData name="정 웅" userId="9ddb8206255e50c4" providerId="LiveId" clId="{DFA0036B-3A5D-2C40-99FC-7281DE2C251F}" dt="2019-11-01T17:03:48.705" v="858" actId="1076"/>
          <ac:spMkLst>
            <pc:docMk/>
            <pc:sldMk cId="2950951435" sldId="285"/>
            <ac:spMk id="8" creationId="{0AAECC55-6C22-3347-8DF5-34B7BBBC39BC}"/>
          </ac:spMkLst>
        </pc:spChg>
        <pc:picChg chg="add del mod modCrop">
          <ac:chgData name="정 웅" userId="9ddb8206255e50c4" providerId="LiveId" clId="{DFA0036B-3A5D-2C40-99FC-7281DE2C251F}" dt="2019-11-01T16:53:48.075" v="828" actId="478"/>
          <ac:picMkLst>
            <pc:docMk/>
            <pc:sldMk cId="2950951435" sldId="285"/>
            <ac:picMk id="5" creationId="{C68AC8A1-8341-4141-A725-B68DADA6956E}"/>
          </ac:picMkLst>
        </pc:picChg>
        <pc:picChg chg="add mod">
          <ac:chgData name="정 웅" userId="9ddb8206255e50c4" providerId="LiveId" clId="{DFA0036B-3A5D-2C40-99FC-7281DE2C251F}" dt="2019-11-01T21:37:10.159" v="2547" actId="1076"/>
          <ac:picMkLst>
            <pc:docMk/>
            <pc:sldMk cId="2950951435" sldId="285"/>
            <ac:picMk id="6" creationId="{027C91E5-F7F1-E740-8C05-CF8A22870FE5}"/>
          </ac:picMkLst>
        </pc:picChg>
        <pc:picChg chg="add mod">
          <ac:chgData name="정 웅" userId="9ddb8206255e50c4" providerId="LiveId" clId="{DFA0036B-3A5D-2C40-99FC-7281DE2C251F}" dt="2019-11-01T21:37:00.088" v="2545" actId="1076"/>
          <ac:picMkLst>
            <pc:docMk/>
            <pc:sldMk cId="2950951435" sldId="285"/>
            <ac:picMk id="7" creationId="{7CB9E1B4-E033-0A47-8FC7-853AF3D16EF6}"/>
          </ac:picMkLst>
        </pc:picChg>
        <pc:picChg chg="add del">
          <ac:chgData name="정 웅" userId="9ddb8206255e50c4" providerId="LiveId" clId="{DFA0036B-3A5D-2C40-99FC-7281DE2C251F}" dt="2019-11-01T21:38:42.479" v="2549" actId="478"/>
          <ac:picMkLst>
            <pc:docMk/>
            <pc:sldMk cId="2950951435" sldId="285"/>
            <ac:picMk id="9" creationId="{F6ABC622-A94D-FA4A-A2BE-2FA460CBAC39}"/>
          </ac:picMkLst>
        </pc:picChg>
        <pc:picChg chg="add mod">
          <ac:chgData name="정 웅" userId="9ddb8206255e50c4" providerId="LiveId" clId="{DFA0036B-3A5D-2C40-99FC-7281DE2C251F}" dt="2019-11-01T21:38:56.475" v="2554" actId="1076"/>
          <ac:picMkLst>
            <pc:docMk/>
            <pc:sldMk cId="2950951435" sldId="285"/>
            <ac:picMk id="10" creationId="{77BEEBA9-525C-4B4B-AE12-70F3592AED6B}"/>
          </ac:picMkLst>
        </pc:picChg>
      </pc:sldChg>
      <pc:sldChg chg="addSp delSp modSp add">
        <pc:chgData name="정 웅" userId="9ddb8206255e50c4" providerId="LiveId" clId="{DFA0036B-3A5D-2C40-99FC-7281DE2C251F}" dt="2019-11-01T17:18:27.820" v="1002" actId="27614"/>
        <pc:sldMkLst>
          <pc:docMk/>
          <pc:sldMk cId="1870281240" sldId="286"/>
        </pc:sldMkLst>
        <pc:picChg chg="del">
          <ac:chgData name="정 웅" userId="9ddb8206255e50c4" providerId="LiveId" clId="{DFA0036B-3A5D-2C40-99FC-7281DE2C251F}" dt="2019-11-01T17:17:18.724" v="994" actId="478"/>
          <ac:picMkLst>
            <pc:docMk/>
            <pc:sldMk cId="1870281240" sldId="286"/>
            <ac:picMk id="3" creationId="{2D70B4F9-F404-D444-9AA2-8E854B8A4C65}"/>
          </ac:picMkLst>
        </pc:picChg>
        <pc:picChg chg="add del mod">
          <ac:chgData name="정 웅" userId="9ddb8206255e50c4" providerId="LiveId" clId="{DFA0036B-3A5D-2C40-99FC-7281DE2C251F}" dt="2019-11-01T17:18:02.690" v="996" actId="478"/>
          <ac:picMkLst>
            <pc:docMk/>
            <pc:sldMk cId="1870281240" sldId="286"/>
            <ac:picMk id="4" creationId="{C0386DA0-404E-6549-9A85-3B520DD93703}"/>
          </ac:picMkLst>
        </pc:picChg>
        <pc:picChg chg="add del mod">
          <ac:chgData name="정 웅" userId="9ddb8206255e50c4" providerId="LiveId" clId="{DFA0036B-3A5D-2C40-99FC-7281DE2C251F}" dt="2019-11-01T17:18:22.783" v="1000" actId="478"/>
          <ac:picMkLst>
            <pc:docMk/>
            <pc:sldMk cId="1870281240" sldId="286"/>
            <ac:picMk id="6" creationId="{7A7168DC-79CC-8748-A6D5-C96DF21304BD}"/>
          </ac:picMkLst>
        </pc:picChg>
        <pc:picChg chg="add mod">
          <ac:chgData name="정 웅" userId="9ddb8206255e50c4" providerId="LiveId" clId="{DFA0036B-3A5D-2C40-99FC-7281DE2C251F}" dt="2019-11-01T17:18:27.820" v="1002" actId="27614"/>
          <ac:picMkLst>
            <pc:docMk/>
            <pc:sldMk cId="1870281240" sldId="286"/>
            <ac:picMk id="8" creationId="{9C6D25B2-A333-BA41-9F06-C421890ABF60}"/>
          </ac:picMkLst>
        </pc:picChg>
      </pc:sldChg>
      <pc:sldChg chg="addSp delSp modSp add">
        <pc:chgData name="정 웅" userId="9ddb8206255e50c4" providerId="LiveId" clId="{DFA0036B-3A5D-2C40-99FC-7281DE2C251F}" dt="2019-11-01T18:29:02.635" v="1065" actId="1076"/>
        <pc:sldMkLst>
          <pc:docMk/>
          <pc:sldMk cId="971867045" sldId="287"/>
        </pc:sldMkLst>
        <pc:picChg chg="add del mod">
          <ac:chgData name="정 웅" userId="9ddb8206255e50c4" providerId="LiveId" clId="{DFA0036B-3A5D-2C40-99FC-7281DE2C251F}" dt="2019-11-01T18:23:07.589" v="1017"/>
          <ac:picMkLst>
            <pc:docMk/>
            <pc:sldMk cId="971867045" sldId="287"/>
            <ac:picMk id="2" creationId="{19D75B6E-D409-3A41-A800-FF0B7A1073FD}"/>
          </ac:picMkLst>
        </pc:picChg>
        <pc:picChg chg="add mod">
          <ac:chgData name="정 웅" userId="9ddb8206255e50c4" providerId="LiveId" clId="{DFA0036B-3A5D-2C40-99FC-7281DE2C251F}" dt="2019-11-01T18:28:36.663" v="1060" actId="1076"/>
          <ac:picMkLst>
            <pc:docMk/>
            <pc:sldMk cId="971867045" sldId="287"/>
            <ac:picMk id="3" creationId="{D0CDA3D5-AF7B-4C4D-BCB8-C404096B1449}"/>
          </ac:picMkLst>
        </pc:picChg>
        <pc:picChg chg="add mod">
          <ac:chgData name="정 웅" userId="9ddb8206255e50c4" providerId="LiveId" clId="{DFA0036B-3A5D-2C40-99FC-7281DE2C251F}" dt="2019-11-01T18:24:56.775" v="1040" actId="1076"/>
          <ac:picMkLst>
            <pc:docMk/>
            <pc:sldMk cId="971867045" sldId="287"/>
            <ac:picMk id="4" creationId="{40BD2501-C7A8-2E4D-B736-AE3278ECBDB5}"/>
          </ac:picMkLst>
        </pc:picChg>
        <pc:picChg chg="add del mod modCrop">
          <ac:chgData name="정 웅" userId="9ddb8206255e50c4" providerId="LiveId" clId="{DFA0036B-3A5D-2C40-99FC-7281DE2C251F}" dt="2019-11-01T18:24:31.751" v="1036" actId="478"/>
          <ac:picMkLst>
            <pc:docMk/>
            <pc:sldMk cId="971867045" sldId="287"/>
            <ac:picMk id="5" creationId="{8D9EFB63-AF0F-2E40-8AE5-EC2EF11BA703}"/>
          </ac:picMkLst>
        </pc:picChg>
        <pc:picChg chg="add del mod modCrop">
          <ac:chgData name="정 웅" userId="9ddb8206255e50c4" providerId="LiveId" clId="{DFA0036B-3A5D-2C40-99FC-7281DE2C251F}" dt="2019-11-01T18:24:31.312" v="1035" actId="478"/>
          <ac:picMkLst>
            <pc:docMk/>
            <pc:sldMk cId="971867045" sldId="287"/>
            <ac:picMk id="6" creationId="{545072FF-74B4-C948-A06B-569F6E282ACB}"/>
          </ac:picMkLst>
        </pc:picChg>
        <pc:picChg chg="add del mod">
          <ac:chgData name="정 웅" userId="9ddb8206255e50c4" providerId="LiveId" clId="{DFA0036B-3A5D-2C40-99FC-7281DE2C251F}" dt="2019-11-01T18:27:42.128" v="1056"/>
          <ac:picMkLst>
            <pc:docMk/>
            <pc:sldMk cId="971867045" sldId="287"/>
            <ac:picMk id="7" creationId="{C73C9E6D-695D-A943-9018-2583DCEDAA68}"/>
          </ac:picMkLst>
        </pc:picChg>
        <pc:picChg chg="del">
          <ac:chgData name="정 웅" userId="9ddb8206255e50c4" providerId="LiveId" clId="{DFA0036B-3A5D-2C40-99FC-7281DE2C251F}" dt="2019-11-01T18:22:17.031" v="1005" actId="478"/>
          <ac:picMkLst>
            <pc:docMk/>
            <pc:sldMk cId="971867045" sldId="287"/>
            <ac:picMk id="8" creationId="{9C6D25B2-A333-BA41-9F06-C421890ABF60}"/>
          </ac:picMkLst>
        </pc:picChg>
        <pc:picChg chg="add del">
          <ac:chgData name="정 웅" userId="9ddb8206255e50c4" providerId="LiveId" clId="{DFA0036B-3A5D-2C40-99FC-7281DE2C251F}" dt="2019-11-01T18:27:25.243" v="1048"/>
          <ac:picMkLst>
            <pc:docMk/>
            <pc:sldMk cId="971867045" sldId="287"/>
            <ac:picMk id="9" creationId="{B5E47D35-880B-7444-A325-8EF94143EAC6}"/>
          </ac:picMkLst>
        </pc:picChg>
        <pc:picChg chg="add mod">
          <ac:chgData name="정 웅" userId="9ddb8206255e50c4" providerId="LiveId" clId="{DFA0036B-3A5D-2C40-99FC-7281DE2C251F}" dt="2019-11-01T18:29:02.635" v="1065" actId="1076"/>
          <ac:picMkLst>
            <pc:docMk/>
            <pc:sldMk cId="971867045" sldId="287"/>
            <ac:picMk id="10" creationId="{63014CA8-B1D1-1543-B9DB-797BE31C73CF}"/>
          </ac:picMkLst>
        </pc:picChg>
        <pc:picChg chg="add mod">
          <ac:chgData name="정 웅" userId="9ddb8206255e50c4" providerId="LiveId" clId="{DFA0036B-3A5D-2C40-99FC-7281DE2C251F}" dt="2019-11-01T18:28:34.107" v="1058" actId="1076"/>
          <ac:picMkLst>
            <pc:docMk/>
            <pc:sldMk cId="971867045" sldId="287"/>
            <ac:picMk id="11" creationId="{89D1FADD-BEAB-8A49-A486-D6E5A8D57047}"/>
          </ac:picMkLst>
        </pc:picChg>
      </pc:sldChg>
      <pc:sldChg chg="addSp delSp modSp add">
        <pc:chgData name="정 웅" userId="9ddb8206255e50c4" providerId="LiveId" clId="{DFA0036B-3A5D-2C40-99FC-7281DE2C251F}" dt="2019-11-01T19:35:43.241" v="1338" actId="1076"/>
        <pc:sldMkLst>
          <pc:docMk/>
          <pc:sldMk cId="2187491081" sldId="288"/>
        </pc:sldMkLst>
        <pc:spChg chg="add mod">
          <ac:chgData name="정 웅" userId="9ddb8206255e50c4" providerId="LiveId" clId="{DFA0036B-3A5D-2C40-99FC-7281DE2C251F}" dt="2019-11-01T19:35:43.241" v="1338" actId="1076"/>
          <ac:spMkLst>
            <pc:docMk/>
            <pc:sldMk cId="2187491081" sldId="288"/>
            <ac:spMk id="4" creationId="{08CAF8AB-741D-C94F-AB95-4A2BE38728DA}"/>
          </ac:spMkLst>
        </pc:spChg>
        <pc:picChg chg="add del mod">
          <ac:chgData name="정 웅" userId="9ddb8206255e50c4" providerId="LiveId" clId="{DFA0036B-3A5D-2C40-99FC-7281DE2C251F}" dt="2019-11-01T18:27:33.265" v="1052"/>
          <ac:picMkLst>
            <pc:docMk/>
            <pc:sldMk cId="2187491081" sldId="288"/>
            <ac:picMk id="2" creationId="{3B468F8F-47E3-694E-93EC-3872B216B471}"/>
          </ac:picMkLst>
        </pc:picChg>
        <pc:picChg chg="add">
          <ac:chgData name="정 웅" userId="9ddb8206255e50c4" providerId="LiveId" clId="{DFA0036B-3A5D-2C40-99FC-7281DE2C251F}" dt="2019-11-01T19:31:24.410" v="1329"/>
          <ac:picMkLst>
            <pc:docMk/>
            <pc:sldMk cId="2187491081" sldId="288"/>
            <ac:picMk id="3" creationId="{8064B8BD-4F39-FE47-BAF7-29671734581A}"/>
          </ac:picMkLst>
        </pc:picChg>
      </pc:sldChg>
      <pc:sldChg chg="addSp add">
        <pc:chgData name="정 웅" userId="9ddb8206255e50c4" providerId="LiveId" clId="{DFA0036B-3A5D-2C40-99FC-7281DE2C251F}" dt="2019-11-01T19:33:41.589" v="1331"/>
        <pc:sldMkLst>
          <pc:docMk/>
          <pc:sldMk cId="3587137469" sldId="289"/>
        </pc:sldMkLst>
        <pc:picChg chg="add">
          <ac:chgData name="정 웅" userId="9ddb8206255e50c4" providerId="LiveId" clId="{DFA0036B-3A5D-2C40-99FC-7281DE2C251F}" dt="2019-11-01T19:33:41.589" v="1331"/>
          <ac:picMkLst>
            <pc:docMk/>
            <pc:sldMk cId="3587137469" sldId="289"/>
            <ac:picMk id="2" creationId="{3AF11B9F-20A5-F540-BBD8-53C124F111F7}"/>
          </ac:picMkLst>
        </pc:picChg>
      </pc:sldChg>
      <pc:sldChg chg="addSp modSp add">
        <pc:chgData name="정 웅" userId="9ddb8206255e50c4" providerId="LiveId" clId="{DFA0036B-3A5D-2C40-99FC-7281DE2C251F}" dt="2019-11-01T19:35:35.135" v="1337" actId="1076"/>
        <pc:sldMkLst>
          <pc:docMk/>
          <pc:sldMk cId="2854269762" sldId="290"/>
        </pc:sldMkLst>
        <pc:spChg chg="add mod">
          <ac:chgData name="정 웅" userId="9ddb8206255e50c4" providerId="LiveId" clId="{DFA0036B-3A5D-2C40-99FC-7281DE2C251F}" dt="2019-11-01T19:35:35.135" v="1337" actId="1076"/>
          <ac:spMkLst>
            <pc:docMk/>
            <pc:sldMk cId="2854269762" sldId="290"/>
            <ac:spMk id="3" creationId="{27773459-A1AB-3B44-BC88-99EA3550BA54}"/>
          </ac:spMkLst>
        </pc:spChg>
        <pc:picChg chg="add">
          <ac:chgData name="정 웅" userId="9ddb8206255e50c4" providerId="LiveId" clId="{DFA0036B-3A5D-2C40-99FC-7281DE2C251F}" dt="2019-11-01T19:32:07.328" v="1330"/>
          <ac:picMkLst>
            <pc:docMk/>
            <pc:sldMk cId="2854269762" sldId="290"/>
            <ac:picMk id="2" creationId="{61C7AFFE-0F3B-1840-BA04-382165B06725}"/>
          </ac:picMkLst>
        </pc:picChg>
      </pc:sldChg>
      <pc:sldChg chg="addSp add">
        <pc:chgData name="정 웅" userId="9ddb8206255e50c4" providerId="LiveId" clId="{DFA0036B-3A5D-2C40-99FC-7281DE2C251F}" dt="2019-11-01T19:34:07.299" v="1332"/>
        <pc:sldMkLst>
          <pc:docMk/>
          <pc:sldMk cId="1802845260" sldId="291"/>
        </pc:sldMkLst>
        <pc:picChg chg="add">
          <ac:chgData name="정 웅" userId="9ddb8206255e50c4" providerId="LiveId" clId="{DFA0036B-3A5D-2C40-99FC-7281DE2C251F}" dt="2019-11-01T19:34:07.299" v="1332"/>
          <ac:picMkLst>
            <pc:docMk/>
            <pc:sldMk cId="1802845260" sldId="291"/>
            <ac:picMk id="2" creationId="{6B32BA09-2A44-EE40-A8B0-DBC6C3DEB551}"/>
          </ac:picMkLst>
        </pc:picChg>
      </pc:sldChg>
      <pc:sldChg chg="addSp delSp modSp add del">
        <pc:chgData name="정 웅" userId="9ddb8206255e50c4" providerId="LiveId" clId="{DFA0036B-3A5D-2C40-99FC-7281DE2C251F}" dt="2019-11-01T21:29:54.754" v="2480" actId="2696"/>
        <pc:sldMkLst>
          <pc:docMk/>
          <pc:sldMk cId="2955241047" sldId="292"/>
        </pc:sldMkLst>
        <pc:spChg chg="del">
          <ac:chgData name="정 웅" userId="9ddb8206255e50c4" providerId="LiveId" clId="{DFA0036B-3A5D-2C40-99FC-7281DE2C251F}" dt="2019-11-01T21:27:40.304" v="2444" actId="478"/>
          <ac:spMkLst>
            <pc:docMk/>
            <pc:sldMk cId="2955241047" sldId="292"/>
            <ac:spMk id="2" creationId="{1D3EBFFA-5A7D-B049-9D12-4D53FD8B445B}"/>
          </ac:spMkLst>
        </pc:spChg>
        <pc:spChg chg="del">
          <ac:chgData name="정 웅" userId="9ddb8206255e50c4" providerId="LiveId" clId="{DFA0036B-3A5D-2C40-99FC-7281DE2C251F}" dt="2019-11-01T21:27:39.188" v="2443" actId="478"/>
          <ac:spMkLst>
            <pc:docMk/>
            <pc:sldMk cId="2955241047" sldId="292"/>
            <ac:spMk id="3" creationId="{48589A1D-B284-8546-B010-10471524148E}"/>
          </ac:spMkLst>
        </pc:spChg>
        <pc:spChg chg="add del mod">
          <ac:chgData name="정 웅" userId="9ddb8206255e50c4" providerId="LiveId" clId="{DFA0036B-3A5D-2C40-99FC-7281DE2C251F}" dt="2019-11-01T21:29:44.061" v="2479" actId="478"/>
          <ac:spMkLst>
            <pc:docMk/>
            <pc:sldMk cId="2955241047" sldId="292"/>
            <ac:spMk id="7" creationId="{B12C8049-7EC6-A84A-BB84-ACE9AA793F1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EE67E-6E45-294E-9BA7-EE3E44BAE82E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5094F-3315-1948-9361-C406043067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582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5094F-3315-1948-9361-C406043067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898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5094F-3315-1948-9361-C406043067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884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5094F-3315-1948-9361-C406043067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913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5094F-3315-1948-9361-C406043067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62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5094F-3315-1948-9361-C406043067B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7770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5094F-3315-1948-9361-C406043067B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8637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06AAF-2C6A-4A44-BB5D-11395E740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450FEB-C7C5-F34A-A45B-5BD3496BF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BB8C4-3FCE-774B-860F-F076773B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99BB09-CC25-4C45-B082-956A7EDB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C8ACB-5819-F64B-962A-BC4DB83F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870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B893C-BCBB-1843-834F-DF802A2B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C88DB9-32B5-A84B-A8FB-A5E38DECA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EBD90-8E95-A342-BD57-128877DF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BD97DF-40DB-D24B-A526-EC79200B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E2911-1404-1346-AF7C-3AC51464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23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AC3101-006D-8643-B21E-BD39E4427D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C6F6BC-A2E6-AF47-BEB7-C1A4079A2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02BBE3-6FB7-1346-8A48-EA509ACB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E11B1-D3ED-C44E-8E2D-0F8D97BD3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B6216-D5CC-B24E-875B-4B6DFC96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0229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9485D-7E36-9B45-BD1A-83886AA8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02A8E-D0B1-EF44-9208-D127D9B3B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829A0F-F8D7-B145-AC94-3809984F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50350-C01F-CB48-AA2D-23A5FC92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7137E2-F405-8E44-A7B3-A5F1953B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842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7BDB3-46E1-C24F-AF8A-D1CDA853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F02137-8913-8C4C-96B6-1694E2CF0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121B9-5510-BC41-BE97-58D1ACEF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99CA3-A449-7346-A5A0-493CE14E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5DF8AF-6BE0-FB49-B2F9-22A1B54F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522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AA14-231D-1846-9333-A3BB4A3D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5A416-D8FF-4746-96AE-275D1F945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9FE73F-51C3-7747-A450-F074218DD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DF25CD-586F-B942-9709-A806C445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0B2BC-87BB-7049-A3F6-728ED316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1C2CBA-5DCC-BE44-B50F-609592F3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699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48C8B-028A-C641-BCF4-5D5AC48A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45FBD1-EE87-1243-86E5-6A39087D3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1392A2-CD6E-224B-AF21-AFCE29BA4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9BDA6D-B9FD-144A-A495-C5E7587DE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82DEF5-0C67-4242-8EC8-7E0794038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CA1192-FAF3-F04F-B5F7-3D953CB9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715D8C-C342-EA44-A37D-A81E5D402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BDF69A-815D-BF4B-996C-0798E86F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2416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25518-C82F-2849-9B9D-0528E157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B33D5C-6C65-3042-BF8D-1EB38226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82D9FF-1BCB-1542-BC8C-98BB2A7F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FA7162-3D03-684B-92B3-5645D376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171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58C6DC-61BE-4942-97FF-CFDEDE13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F5219D-BEB2-7E41-94EA-2E85EFCB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89757D-F76F-F945-9255-4C957150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266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D7760-D0AC-5849-91CA-30A38AA4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A714C-5930-A84E-B3C7-1BE5EB33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DD30B8-C556-8F46-9D13-AA4AEFD41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EFB183-6323-5447-BDD6-480C0954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B98C-F0D2-D347-AFDA-3226BCAA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FFD63-732C-EE42-A7C4-01FF403D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703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E0B8A-1D8F-A84E-A8F6-FE0B8679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BF7B56-8B1E-0F47-9781-7BA4A94B1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964E4-274E-D647-AE56-B4F2509A5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CA5AF-939F-FA47-B9FB-D7272FCA2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5FC302-FF4E-8544-BA41-3317ACD1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0ADD-1135-C843-8E22-55486FAD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618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B16443-8912-0E41-AA57-FA7F46F0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6B8602-D10B-5348-9FBC-BCC5BEEF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C781D-B643-F64A-BD2A-938748537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38ED2-F764-ED48-9643-82EDEAFB1645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099574-12D1-F347-B941-540B88F7A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E0713-C85E-F949-B877-B59ECB72F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D1488-FCB2-FF41-B8A7-AA90392B3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034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JPG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JPG"/><Relationship Id="rId5" Type="http://schemas.openxmlformats.org/officeDocument/2006/relationships/image" Target="../media/image3.tiff"/><Relationship Id="rId15" Type="http://schemas.openxmlformats.org/officeDocument/2006/relationships/image" Target="../media/image52.png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school.net/view-notebook/d0b1637803754bb083b5722c9f2209d0/" TargetMode="External"/><Relationship Id="rId7" Type="http://schemas.openxmlformats.org/officeDocument/2006/relationships/hyperlink" Target="https://seaborn.pydata.org/" TargetMode="Externa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nonmeyet.tistory.com/" TargetMode="External"/><Relationship Id="rId4" Type="http://schemas.openxmlformats.org/officeDocument/2006/relationships/hyperlink" Target="https://zzsza.githu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0C544-3C92-554C-B371-ABA01DEB2C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Data Science</a:t>
            </a:r>
            <a:br>
              <a:rPr kumimoji="1" lang="en-US" altLang="ko-KR" dirty="0"/>
            </a:br>
            <a:r>
              <a:rPr kumimoji="1" lang="en-US" altLang="ko-KR" sz="4000" dirty="0"/>
              <a:t>DS-101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A43D81-0446-714E-8A9A-92E737B18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정웅</a:t>
            </a:r>
          </a:p>
        </p:txBody>
      </p:sp>
    </p:spTree>
    <p:extLst>
      <p:ext uri="{BB962C8B-B14F-4D97-AF65-F5344CB8AC3E}">
        <p14:creationId xmlns:p14="http://schemas.microsoft.com/office/powerpoint/2010/main" val="2764681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05FB2A-3815-5440-B8B9-77E07F4A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5" y="0"/>
            <a:ext cx="11882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D2F3DC-8E16-7D4C-88D2-1F9CA756D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392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00AD2C-B2F6-F347-A859-F816E77B9EBD}"/>
              </a:ext>
            </a:extLst>
          </p:cNvPr>
          <p:cNvSpPr/>
          <p:nvPr/>
        </p:nvSpPr>
        <p:spPr>
          <a:xfrm>
            <a:off x="1757680" y="1436758"/>
            <a:ext cx="1574800" cy="188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177BC6-6FBE-6748-86B5-78B43B65B87A}"/>
              </a:ext>
            </a:extLst>
          </p:cNvPr>
          <p:cNvSpPr/>
          <p:nvPr/>
        </p:nvSpPr>
        <p:spPr>
          <a:xfrm>
            <a:off x="812800" y="1711078"/>
            <a:ext cx="2245360" cy="188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9654AC-4A30-F34A-8DF3-35767124ACD4}"/>
              </a:ext>
            </a:extLst>
          </p:cNvPr>
          <p:cNvSpPr/>
          <p:nvPr/>
        </p:nvSpPr>
        <p:spPr>
          <a:xfrm>
            <a:off x="5496560" y="1430796"/>
            <a:ext cx="2448560" cy="188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5823C3-1843-904A-B21A-24259C204ADC}"/>
              </a:ext>
            </a:extLst>
          </p:cNvPr>
          <p:cNvSpPr/>
          <p:nvPr/>
        </p:nvSpPr>
        <p:spPr>
          <a:xfrm>
            <a:off x="3444240" y="1711078"/>
            <a:ext cx="2529840" cy="188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6F7DCD-148E-0846-A40C-0C8B39392EE0}"/>
              </a:ext>
            </a:extLst>
          </p:cNvPr>
          <p:cNvSpPr/>
          <p:nvPr/>
        </p:nvSpPr>
        <p:spPr>
          <a:xfrm>
            <a:off x="0" y="3019954"/>
            <a:ext cx="4003040" cy="188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5254D5-456D-9040-8E11-13DE5A909C75}"/>
              </a:ext>
            </a:extLst>
          </p:cNvPr>
          <p:cNvGrpSpPr/>
          <p:nvPr/>
        </p:nvGrpSpPr>
        <p:grpSpPr>
          <a:xfrm>
            <a:off x="2545080" y="4213660"/>
            <a:ext cx="6300040" cy="1800000"/>
            <a:chOff x="2545080" y="4213660"/>
            <a:chExt cx="6300040" cy="18000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9DA9C6-7ECC-E140-999D-6F47AFCBED81}"/>
                </a:ext>
              </a:extLst>
            </p:cNvPr>
            <p:cNvSpPr txBox="1"/>
            <p:nvPr/>
          </p:nvSpPr>
          <p:spPr>
            <a:xfrm>
              <a:off x="2545080" y="4328830"/>
              <a:ext cx="4067140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600" dirty="0"/>
                <a:t>Data =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0CBBE8E-8787-0B4E-91C6-3F4FEBE6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5120" y="4213660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3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42AAC4-E961-5445-941F-8DD05A06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529000"/>
            <a:ext cx="1800000" cy="1800000"/>
          </a:xfrm>
          <a:prstGeom prst="rect">
            <a:avLst/>
          </a:prstGeom>
        </p:spPr>
      </p:pic>
      <p:pic>
        <p:nvPicPr>
          <p:cNvPr id="6" name="그림 5" descr="개체, 시계, 테이블이(가) 표시된 사진&#10;&#10;자동 생성된 설명">
            <a:extLst>
              <a:ext uri="{FF2B5EF4-FFF2-40B4-BE49-F238E27FC236}">
                <a16:creationId xmlns:a16="http://schemas.microsoft.com/office/drawing/2014/main" id="{D7387331-80EB-BB41-BA84-B0C9C9D16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000" y="369332"/>
            <a:ext cx="1440000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12BEB5-6653-4441-9A79-40804E67E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483" y="881992"/>
            <a:ext cx="1440000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20B0BD-B8CF-8144-ADA2-3F000F7F3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516" y="4536007"/>
            <a:ext cx="1440000" cy="1440000"/>
          </a:xfrm>
          <a:prstGeom prst="rect">
            <a:avLst/>
          </a:prstGeom>
        </p:spPr>
      </p:pic>
      <p:pic>
        <p:nvPicPr>
          <p:cNvPr id="16" name="그림 15" descr="표지판이(가) 표시된 사진&#10;&#10;자동 생성된 설명">
            <a:extLst>
              <a:ext uri="{FF2B5EF4-FFF2-40B4-BE49-F238E27FC236}">
                <a16:creationId xmlns:a16="http://schemas.microsoft.com/office/drawing/2014/main" id="{E1E6C8A7-C689-B24F-822C-06032183A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0483" y="4536007"/>
            <a:ext cx="1440000" cy="1440000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2CC4F658-C9D9-584E-B373-B40CFAFAB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516" y="881992"/>
            <a:ext cx="1440000" cy="1440000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CCE92F3A-5395-4743-9400-392E86D5D5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6000" y="5048668"/>
            <a:ext cx="1440000" cy="14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87660-B793-2748-9530-7E97A4035DB9}"/>
              </a:ext>
            </a:extLst>
          </p:cNvPr>
          <p:cNvSpPr txBox="1"/>
          <p:nvPr/>
        </p:nvSpPr>
        <p:spPr>
          <a:xfrm>
            <a:off x="5772033" y="64886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NGS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658C34-46AA-CD46-A263-AF614E5DD123}"/>
              </a:ext>
            </a:extLst>
          </p:cNvPr>
          <p:cNvSpPr txBox="1"/>
          <p:nvPr/>
        </p:nvSpPr>
        <p:spPr>
          <a:xfrm>
            <a:off x="9092818" y="5976007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Online Market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E487D-5917-A541-BDF7-021C7FE7429A}"/>
              </a:ext>
            </a:extLst>
          </p:cNvPr>
          <p:cNvSpPr txBox="1"/>
          <p:nvPr/>
        </p:nvSpPr>
        <p:spPr>
          <a:xfrm>
            <a:off x="1381295" y="5976007"/>
            <a:ext cx="17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Social Network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DC17D8-E5F7-474A-B3CA-CA31DE3FC0A7}"/>
              </a:ext>
            </a:extLst>
          </p:cNvPr>
          <p:cNvSpPr txBox="1"/>
          <p:nvPr/>
        </p:nvSpPr>
        <p:spPr>
          <a:xfrm>
            <a:off x="9143632" y="2321992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Smart Device</a:t>
            </a:r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A62BF4-AA2B-B84C-8A1C-08EC6D19123D}"/>
              </a:ext>
            </a:extLst>
          </p:cNvPr>
          <p:cNvSpPr txBox="1"/>
          <p:nvPr/>
        </p:nvSpPr>
        <p:spPr>
          <a:xfrm>
            <a:off x="1862644" y="232199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Game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392AE-705E-9A4F-A90E-E6E50E87B29A}"/>
              </a:ext>
            </a:extLst>
          </p:cNvPr>
          <p:cNvSpPr txBox="1"/>
          <p:nvPr/>
        </p:nvSpPr>
        <p:spPr>
          <a:xfrm>
            <a:off x="5768025" y="180933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1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42AAC4-E961-5445-941F-8DD05A06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529000"/>
            <a:ext cx="1800000" cy="1800000"/>
          </a:xfrm>
          <a:prstGeom prst="rect">
            <a:avLst/>
          </a:prstGeom>
        </p:spPr>
      </p:pic>
      <p:pic>
        <p:nvPicPr>
          <p:cNvPr id="6" name="그림 5" descr="개체, 시계, 테이블이(가) 표시된 사진&#10;&#10;자동 생성된 설명">
            <a:extLst>
              <a:ext uri="{FF2B5EF4-FFF2-40B4-BE49-F238E27FC236}">
                <a16:creationId xmlns:a16="http://schemas.microsoft.com/office/drawing/2014/main" id="{D7387331-80EB-BB41-BA84-B0C9C9D16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000" y="369332"/>
            <a:ext cx="1440000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12BEB5-6653-4441-9A79-40804E67E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483" y="881992"/>
            <a:ext cx="1440000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20B0BD-B8CF-8144-ADA2-3F000F7F3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516" y="4536007"/>
            <a:ext cx="1440000" cy="1440000"/>
          </a:xfrm>
          <a:prstGeom prst="rect">
            <a:avLst/>
          </a:prstGeom>
        </p:spPr>
      </p:pic>
      <p:pic>
        <p:nvPicPr>
          <p:cNvPr id="16" name="그림 15" descr="표지판이(가) 표시된 사진&#10;&#10;자동 생성된 설명">
            <a:extLst>
              <a:ext uri="{FF2B5EF4-FFF2-40B4-BE49-F238E27FC236}">
                <a16:creationId xmlns:a16="http://schemas.microsoft.com/office/drawing/2014/main" id="{E1E6C8A7-C689-B24F-822C-06032183A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0483" y="4536007"/>
            <a:ext cx="1440000" cy="1440000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2CC4F658-C9D9-584E-B373-B40CFAFAB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516" y="881992"/>
            <a:ext cx="1440000" cy="1440000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CCE92F3A-5395-4743-9400-392E86D5D5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6000" y="5048668"/>
            <a:ext cx="1440000" cy="14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87660-B793-2748-9530-7E97A4035DB9}"/>
              </a:ext>
            </a:extLst>
          </p:cNvPr>
          <p:cNvSpPr txBox="1"/>
          <p:nvPr/>
        </p:nvSpPr>
        <p:spPr>
          <a:xfrm>
            <a:off x="5772033" y="64886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NGS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658C34-46AA-CD46-A263-AF614E5DD123}"/>
              </a:ext>
            </a:extLst>
          </p:cNvPr>
          <p:cNvSpPr txBox="1"/>
          <p:nvPr/>
        </p:nvSpPr>
        <p:spPr>
          <a:xfrm>
            <a:off x="9092818" y="5976007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Online Market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E487D-5917-A541-BDF7-021C7FE7429A}"/>
              </a:ext>
            </a:extLst>
          </p:cNvPr>
          <p:cNvSpPr txBox="1"/>
          <p:nvPr/>
        </p:nvSpPr>
        <p:spPr>
          <a:xfrm>
            <a:off x="1381295" y="5976007"/>
            <a:ext cx="17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Social Network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DC17D8-E5F7-474A-B3CA-CA31DE3FC0A7}"/>
              </a:ext>
            </a:extLst>
          </p:cNvPr>
          <p:cNvSpPr txBox="1"/>
          <p:nvPr/>
        </p:nvSpPr>
        <p:spPr>
          <a:xfrm>
            <a:off x="9143632" y="2321992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Smart Device</a:t>
            </a:r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A62BF4-AA2B-B84C-8A1C-08EC6D19123D}"/>
              </a:ext>
            </a:extLst>
          </p:cNvPr>
          <p:cNvSpPr txBox="1"/>
          <p:nvPr/>
        </p:nvSpPr>
        <p:spPr>
          <a:xfrm>
            <a:off x="1862644" y="232199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Game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392AE-705E-9A4F-A90E-E6E50E87B29A}"/>
              </a:ext>
            </a:extLst>
          </p:cNvPr>
          <p:cNvSpPr txBox="1"/>
          <p:nvPr/>
        </p:nvSpPr>
        <p:spPr>
          <a:xfrm>
            <a:off x="5768025" y="180933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EMR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E33002-0FE3-C349-907B-8151FFE0B0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652" r="45340" b="37295"/>
          <a:stretch/>
        </p:blipFill>
        <p:spPr>
          <a:xfrm>
            <a:off x="1538727" y="881992"/>
            <a:ext cx="1441640" cy="14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D69B33-E652-8347-97F9-2DB295437EBB}"/>
              </a:ext>
            </a:extLst>
          </p:cNvPr>
          <p:cNvSpPr txBox="1"/>
          <p:nvPr/>
        </p:nvSpPr>
        <p:spPr>
          <a:xfrm>
            <a:off x="1585131" y="516034"/>
            <a:ext cx="134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In-memory</a:t>
            </a:r>
            <a:endParaRPr kumimoji="1"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951282-5495-8E47-99F1-CA60AD69D3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780" r="30211" b="37295"/>
          <a:stretch/>
        </p:blipFill>
        <p:spPr>
          <a:xfrm>
            <a:off x="1538726" y="4536007"/>
            <a:ext cx="1440000" cy="144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2FAA53-493E-0C4B-8367-D5B9AA85C957}"/>
              </a:ext>
            </a:extLst>
          </p:cNvPr>
          <p:cNvSpPr txBox="1"/>
          <p:nvPr/>
        </p:nvSpPr>
        <p:spPr>
          <a:xfrm>
            <a:off x="1851053" y="416667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Graph</a:t>
            </a:r>
            <a:endParaRPr kumimoji="1"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2836B4A-E4B1-724B-B13A-2BCEA44F7A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034" r="14957" b="37295"/>
          <a:stretch/>
        </p:blipFill>
        <p:spPr>
          <a:xfrm>
            <a:off x="9208840" y="881992"/>
            <a:ext cx="1441643" cy="144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C878DE-83E8-6444-B9AE-50DE3BBC6A7A}"/>
              </a:ext>
            </a:extLst>
          </p:cNvPr>
          <p:cNvSpPr txBox="1"/>
          <p:nvPr/>
        </p:nvSpPr>
        <p:spPr>
          <a:xfrm>
            <a:off x="9245018" y="51603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Time-series</a:t>
            </a:r>
            <a:endParaRPr kumimoji="1"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0EC1EBD-D865-3A48-9086-331C30F78D3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398" r="75594" b="37295"/>
          <a:stretch/>
        </p:blipFill>
        <p:spPr>
          <a:xfrm>
            <a:off x="9208839" y="4536007"/>
            <a:ext cx="1441643" cy="144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EDD0E2D-3B19-9641-AF1D-B8A7AC079D7D}"/>
              </a:ext>
            </a:extLst>
          </p:cNvPr>
          <p:cNvSpPr txBox="1"/>
          <p:nvPr/>
        </p:nvSpPr>
        <p:spPr>
          <a:xfrm>
            <a:off x="9334657" y="4174038"/>
            <a:ext cx="119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Key-value</a:t>
            </a:r>
            <a:endParaRPr kumimoji="1"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4A76297-1D2C-1C43-9AFC-A012955CE1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1992" b="37295"/>
          <a:stretch/>
        </p:blipFill>
        <p:spPr>
          <a:xfrm>
            <a:off x="5373207" y="369000"/>
            <a:ext cx="1441644" cy="144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F50FE6-3234-B046-95B9-50B10D8F95BA}"/>
              </a:ext>
            </a:extLst>
          </p:cNvPr>
          <p:cNvSpPr txBox="1"/>
          <p:nvPr/>
        </p:nvSpPr>
        <p:spPr>
          <a:xfrm>
            <a:off x="5642623" y="-6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Ledger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5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30" grpId="0"/>
      <p:bldP spid="32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27C91E5-F7F1-E740-8C05-CF8A2287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03" y="2603476"/>
            <a:ext cx="3968977" cy="38092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B9E1B4-E033-0A47-8FC7-853AF3D1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984" y="0"/>
            <a:ext cx="5691016" cy="26034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AECC55-6C22-3347-8DF5-34B7BBBC39BC}"/>
              </a:ext>
            </a:extLst>
          </p:cNvPr>
          <p:cNvSpPr/>
          <p:nvPr/>
        </p:nvSpPr>
        <p:spPr>
          <a:xfrm>
            <a:off x="8480471" y="6488668"/>
            <a:ext cx="3711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developer.nvidia.com</a:t>
            </a:r>
            <a:r>
              <a:rPr lang="ko-KR" altLang="en-US" dirty="0"/>
              <a:t>/</a:t>
            </a:r>
            <a:r>
              <a:rPr lang="ko-KR" altLang="en-US" dirty="0" err="1"/>
              <a:t>clara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BEEBA9-525C-4B4B-AE12-70F3592A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7" y="1458310"/>
            <a:ext cx="6461986" cy="39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5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C4C1B7-D109-A540-A18E-42AA77E0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397066"/>
            <a:ext cx="10800000" cy="606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8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67E832-850C-6943-AFCD-995EB7221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676058"/>
            <a:ext cx="10800000" cy="55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0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B3EC3D-E409-254B-B3BD-C5C04BFF4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532"/>
          <a:stretch/>
        </p:blipFill>
        <p:spPr>
          <a:xfrm>
            <a:off x="2037249" y="192867"/>
            <a:ext cx="8117501" cy="62958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383CA4-AA49-FB4D-9FC2-7EA1F51AE3BF}"/>
              </a:ext>
            </a:extLst>
          </p:cNvPr>
          <p:cNvSpPr/>
          <p:nvPr/>
        </p:nvSpPr>
        <p:spPr>
          <a:xfrm>
            <a:off x="5967663" y="6488668"/>
            <a:ext cx="6224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</a:t>
            </a:r>
            <a:r>
              <a:rPr lang="ko-KR" altLang="en-US" dirty="0" err="1"/>
              <a:t>clara-genomics</a:t>
            </a:r>
            <a:r>
              <a:rPr lang="ko-KR" altLang="en-US" dirty="0"/>
              <a:t>/</a:t>
            </a:r>
            <a:r>
              <a:rPr lang="ko-KR" altLang="en-US" dirty="0" err="1"/>
              <a:t>ClaraGenomicsAnalysis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250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243FEC38-48CA-E747-B389-DCBBD89858F2}"/>
              </a:ext>
            </a:extLst>
          </p:cNvPr>
          <p:cNvSpPr>
            <a:spLocks noChangeAspect="1"/>
          </p:cNvSpPr>
          <p:nvPr/>
        </p:nvSpPr>
        <p:spPr>
          <a:xfrm>
            <a:off x="3620697" y="1574800"/>
            <a:ext cx="4950605" cy="3594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50AEB8-20C6-644F-9A1A-D8874A71D55A}"/>
              </a:ext>
            </a:extLst>
          </p:cNvPr>
          <p:cNvSpPr>
            <a:spLocks noChangeAspect="1"/>
          </p:cNvSpPr>
          <p:nvPr/>
        </p:nvSpPr>
        <p:spPr>
          <a:xfrm>
            <a:off x="8571303" y="2169000"/>
            <a:ext cx="2520000" cy="252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5C1F2E5-2262-9D42-8B54-931B84DEE92C}"/>
              </a:ext>
            </a:extLst>
          </p:cNvPr>
          <p:cNvSpPr>
            <a:spLocks noChangeAspect="1"/>
          </p:cNvSpPr>
          <p:nvPr/>
        </p:nvSpPr>
        <p:spPr>
          <a:xfrm>
            <a:off x="1100697" y="2169000"/>
            <a:ext cx="2520000" cy="252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육각형[H] 1">
            <a:extLst>
              <a:ext uri="{FF2B5EF4-FFF2-40B4-BE49-F238E27FC236}">
                <a16:creationId xmlns:a16="http://schemas.microsoft.com/office/drawing/2014/main" id="{49360D47-9144-8747-8131-743C1E77B456}"/>
              </a:ext>
            </a:extLst>
          </p:cNvPr>
          <p:cNvSpPr>
            <a:spLocks noChangeAspect="1"/>
          </p:cNvSpPr>
          <p:nvPr/>
        </p:nvSpPr>
        <p:spPr>
          <a:xfrm>
            <a:off x="1009915" y="1752600"/>
            <a:ext cx="1879200" cy="16200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Data</a:t>
            </a:r>
          </a:p>
          <a:p>
            <a:pPr algn="ctr"/>
            <a:r>
              <a:rPr kumimoji="1" lang="en-US" altLang="ko-KR" dirty="0"/>
              <a:t>Collector</a:t>
            </a:r>
            <a:endParaRPr kumimoji="1" lang="ko-KR" altLang="en-US" dirty="0"/>
          </a:p>
        </p:txBody>
      </p:sp>
      <p:sp>
        <p:nvSpPr>
          <p:cNvPr id="6" name="육각형[H] 5">
            <a:extLst>
              <a:ext uri="{FF2B5EF4-FFF2-40B4-BE49-F238E27FC236}">
                <a16:creationId xmlns:a16="http://schemas.microsoft.com/office/drawing/2014/main" id="{93399346-D9BD-1A4E-915B-2C64D95A2DF3}"/>
              </a:ext>
            </a:extLst>
          </p:cNvPr>
          <p:cNvSpPr>
            <a:spLocks noChangeAspect="1"/>
          </p:cNvSpPr>
          <p:nvPr/>
        </p:nvSpPr>
        <p:spPr>
          <a:xfrm>
            <a:off x="2473079" y="2562600"/>
            <a:ext cx="1879200" cy="1620000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Data</a:t>
            </a:r>
          </a:p>
          <a:p>
            <a:pPr algn="ctr"/>
            <a:r>
              <a:rPr kumimoji="1" lang="en-US" altLang="ko-KR" dirty="0"/>
              <a:t>Integrator</a:t>
            </a:r>
            <a:endParaRPr kumimoji="1" lang="ko-KR" altLang="en-US" dirty="0"/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39C4DA75-E390-0F4F-B57E-82613DBA7FE3}"/>
              </a:ext>
            </a:extLst>
          </p:cNvPr>
          <p:cNvSpPr>
            <a:spLocks noChangeAspect="1"/>
          </p:cNvSpPr>
          <p:nvPr/>
        </p:nvSpPr>
        <p:spPr>
          <a:xfrm>
            <a:off x="1009915" y="3372600"/>
            <a:ext cx="1879200" cy="16200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Data</a:t>
            </a:r>
          </a:p>
          <a:p>
            <a:pPr algn="ctr"/>
            <a:r>
              <a:rPr kumimoji="1" lang="en-US" altLang="ko-KR" dirty="0"/>
              <a:t>Visualizer</a:t>
            </a:r>
            <a:endParaRPr kumimoji="1" lang="ko-KR" altLang="en-US" dirty="0"/>
          </a:p>
        </p:txBody>
      </p:sp>
      <p:sp>
        <p:nvSpPr>
          <p:cNvPr id="9" name="육각형[H] 8">
            <a:extLst>
              <a:ext uri="{FF2B5EF4-FFF2-40B4-BE49-F238E27FC236}">
                <a16:creationId xmlns:a16="http://schemas.microsoft.com/office/drawing/2014/main" id="{16A840B0-0C1E-7248-8580-8F97F8E13F89}"/>
              </a:ext>
            </a:extLst>
          </p:cNvPr>
          <p:cNvSpPr>
            <a:spLocks noChangeAspect="1"/>
          </p:cNvSpPr>
          <p:nvPr/>
        </p:nvSpPr>
        <p:spPr>
          <a:xfrm>
            <a:off x="9302885" y="3372600"/>
            <a:ext cx="1879200" cy="1620000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AI</a:t>
            </a:r>
          </a:p>
          <a:p>
            <a:pPr algn="ctr"/>
            <a:r>
              <a:rPr kumimoji="1" lang="en-US" altLang="ko-KR" dirty="0"/>
              <a:t>Deployer</a:t>
            </a:r>
            <a:endParaRPr kumimoji="1" lang="ko-KR" altLang="en-US" dirty="0"/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0B846349-788D-B34A-A7AF-A52723A45779}"/>
              </a:ext>
            </a:extLst>
          </p:cNvPr>
          <p:cNvSpPr>
            <a:spLocks noChangeAspect="1"/>
          </p:cNvSpPr>
          <p:nvPr/>
        </p:nvSpPr>
        <p:spPr>
          <a:xfrm>
            <a:off x="9302885" y="1752600"/>
            <a:ext cx="1879200" cy="162000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AI</a:t>
            </a:r>
          </a:p>
          <a:p>
            <a:pPr algn="ctr"/>
            <a:r>
              <a:rPr kumimoji="1" lang="en-US" altLang="ko-KR" dirty="0"/>
              <a:t>Envoy</a:t>
            </a:r>
            <a:endParaRPr kumimoji="1" lang="ko-KR" altLang="en-US" dirty="0"/>
          </a:p>
        </p:txBody>
      </p:sp>
      <p:sp>
        <p:nvSpPr>
          <p:cNvPr id="11" name="육각형[H] 10">
            <a:extLst>
              <a:ext uri="{FF2B5EF4-FFF2-40B4-BE49-F238E27FC236}">
                <a16:creationId xmlns:a16="http://schemas.microsoft.com/office/drawing/2014/main" id="{DF889A96-511A-F44B-8F98-576064DA1FF7}"/>
              </a:ext>
            </a:extLst>
          </p:cNvPr>
          <p:cNvSpPr>
            <a:spLocks noChangeAspect="1"/>
          </p:cNvSpPr>
          <p:nvPr/>
        </p:nvSpPr>
        <p:spPr>
          <a:xfrm>
            <a:off x="7839721" y="2561850"/>
            <a:ext cx="1879200" cy="1620000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AI</a:t>
            </a:r>
          </a:p>
          <a:p>
            <a:pPr algn="ctr"/>
            <a:r>
              <a:rPr kumimoji="1" lang="en-US" altLang="ko-KR" dirty="0"/>
              <a:t>Monitor</a:t>
            </a:r>
            <a:endParaRPr kumimoji="1" lang="ko-KR" altLang="en-US" dirty="0"/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D7411D08-1A65-0B42-AD31-90F32E8D7821}"/>
              </a:ext>
            </a:extLst>
          </p:cNvPr>
          <p:cNvSpPr>
            <a:spLocks noChangeAspect="1"/>
          </p:cNvSpPr>
          <p:nvPr/>
        </p:nvSpPr>
        <p:spPr>
          <a:xfrm>
            <a:off x="4998000" y="654600"/>
            <a:ext cx="2196000" cy="219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Data</a:t>
            </a:r>
          </a:p>
          <a:p>
            <a:pPr algn="ctr"/>
            <a:r>
              <a:rPr kumimoji="1" lang="en-US" altLang="ko-KR" dirty="0"/>
              <a:t>Scientist</a:t>
            </a:r>
            <a:endParaRPr kumimoji="1" lang="ko-KR" altLang="en-US" dirty="0"/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AC131AF-8D6A-B844-8FCB-2E69A70FC1E0}"/>
              </a:ext>
            </a:extLst>
          </p:cNvPr>
          <p:cNvSpPr>
            <a:spLocks noChangeAspect="1"/>
          </p:cNvSpPr>
          <p:nvPr/>
        </p:nvSpPr>
        <p:spPr>
          <a:xfrm>
            <a:off x="4998000" y="3894600"/>
            <a:ext cx="2196000" cy="21960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Machine</a:t>
            </a:r>
          </a:p>
          <a:p>
            <a:pPr algn="ctr"/>
            <a:r>
              <a:rPr kumimoji="1" lang="en-US" altLang="ko-KR" dirty="0"/>
              <a:t>Learning</a:t>
            </a:r>
          </a:p>
          <a:p>
            <a:pPr algn="ctr"/>
            <a:r>
              <a:rPr kumimoji="1" lang="en-US" altLang="ko-KR" dirty="0"/>
              <a:t>Engineer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75F24-1E43-4B45-A604-6EA843FE2D89}"/>
              </a:ext>
            </a:extLst>
          </p:cNvPr>
          <p:cNvSpPr txBox="1"/>
          <p:nvPr/>
        </p:nvSpPr>
        <p:spPr>
          <a:xfrm>
            <a:off x="263557" y="1212407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dirty="0"/>
              <a:t>데이터 모으고 정리를</a:t>
            </a:r>
            <a:endParaRPr kumimoji="1" lang="en-US" altLang="ko-KR" sz="1050" dirty="0"/>
          </a:p>
          <a:p>
            <a:pPr algn="ctr"/>
            <a:r>
              <a:rPr kumimoji="1" lang="ko-KR" altLang="en-US" sz="1050" dirty="0"/>
              <a:t> 잘하는 사람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80AF24-CDBC-0D49-B4B0-63F56F2BC8E4}"/>
              </a:ext>
            </a:extLst>
          </p:cNvPr>
          <p:cNvSpPr txBox="1"/>
          <p:nvPr/>
        </p:nvSpPr>
        <p:spPr>
          <a:xfrm>
            <a:off x="2666321" y="1574800"/>
            <a:ext cx="14927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데이터를</a:t>
            </a:r>
            <a:endParaRPr kumimoji="1" lang="en-US" altLang="ko-KR" sz="1050" dirty="0"/>
          </a:p>
          <a:p>
            <a:pPr algn="ctr"/>
            <a:r>
              <a:rPr kumimoji="1" lang="ko-KR" altLang="en-US" sz="1050" dirty="0"/>
              <a:t>잘 가공하는 사람</a:t>
            </a:r>
            <a:endParaRPr kumimoji="1" lang="en-US" altLang="ko-KR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48F4C8-77D3-7540-A120-055352C165F7}"/>
              </a:ext>
            </a:extLst>
          </p:cNvPr>
          <p:cNvSpPr txBox="1"/>
          <p:nvPr/>
        </p:nvSpPr>
        <p:spPr>
          <a:xfrm>
            <a:off x="354342" y="5168900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dirty="0"/>
              <a:t>데이터의 </a:t>
            </a:r>
            <a:r>
              <a:rPr kumimoji="1" lang="en-US" altLang="ko-KR" sz="1050" dirty="0"/>
              <a:t>QC</a:t>
            </a:r>
            <a:r>
              <a:rPr kumimoji="1" lang="ko-KR" altLang="en-US" sz="1050" dirty="0"/>
              <a:t> 및</a:t>
            </a:r>
            <a:endParaRPr kumimoji="1" lang="en-US" altLang="ko-KR" sz="1050" dirty="0"/>
          </a:p>
          <a:p>
            <a:pPr algn="ctr"/>
            <a:r>
              <a:rPr kumimoji="1" lang="ko-KR" altLang="en-US" sz="1050" dirty="0"/>
              <a:t>시각화를 잘하는 사람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51BFE-E59B-8F4F-8948-6F60E175D1B7}"/>
              </a:ext>
            </a:extLst>
          </p:cNvPr>
          <p:cNvSpPr txBox="1"/>
          <p:nvPr/>
        </p:nvSpPr>
        <p:spPr>
          <a:xfrm>
            <a:off x="6292723" y="323051"/>
            <a:ext cx="14927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데이터의 특성</a:t>
            </a:r>
            <a:r>
              <a:rPr kumimoji="1" lang="en-US" altLang="ko-KR" sz="1050" dirty="0"/>
              <a:t>/</a:t>
            </a:r>
            <a:r>
              <a:rPr kumimoji="1" lang="ko-KR" altLang="en-US" sz="1050" dirty="0"/>
              <a:t>성격 파악을 잘 하고 설명할 수 있는 사람</a:t>
            </a:r>
            <a:endParaRPr kumimoji="1" lang="en-US" altLang="ko-KR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B91019-71E3-8B45-BA27-89B4E571F580}"/>
              </a:ext>
            </a:extLst>
          </p:cNvPr>
          <p:cNvSpPr txBox="1"/>
          <p:nvPr/>
        </p:nvSpPr>
        <p:spPr>
          <a:xfrm>
            <a:off x="4159037" y="5640773"/>
            <a:ext cx="149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데이터를 이해하고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Tool</a:t>
            </a:r>
            <a:r>
              <a:rPr kumimoji="1" lang="ko-KR" altLang="en-US" sz="1050" dirty="0"/>
              <a:t>을 가져와 쓰고</a:t>
            </a:r>
            <a:endParaRPr kumimoji="1" lang="en-US" altLang="ko-KR" sz="1050" dirty="0"/>
          </a:p>
          <a:p>
            <a:pPr algn="ctr"/>
            <a:r>
              <a:rPr kumimoji="1" lang="ko-KR" altLang="en-US" sz="1050" dirty="0"/>
              <a:t>코드로 만들 줄 아는 사람</a:t>
            </a:r>
            <a:endParaRPr kumimoji="1" lang="en-US" altLang="ko-KR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1D29B4-88C3-B14C-8726-358D6416CBE0}"/>
              </a:ext>
            </a:extLst>
          </p:cNvPr>
          <p:cNvSpPr txBox="1"/>
          <p:nvPr/>
        </p:nvSpPr>
        <p:spPr>
          <a:xfrm>
            <a:off x="6519124" y="2665368"/>
            <a:ext cx="149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여러 사람들 사이에서</a:t>
            </a:r>
            <a:endParaRPr kumimoji="1" lang="en-US" altLang="ko-KR" sz="1050" dirty="0"/>
          </a:p>
          <a:p>
            <a:pPr algn="ctr"/>
            <a:r>
              <a:rPr kumimoji="1" lang="ko-KR" altLang="en-US" sz="1050" dirty="0"/>
              <a:t>커뮤니케이션을 하며 퍼포먼스를 좋게 만드는 사람</a:t>
            </a:r>
            <a:endParaRPr kumimoji="1" lang="en-US" altLang="ko-KR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5A1EA6-FB91-734B-8B31-784A128A2971}"/>
              </a:ext>
            </a:extLst>
          </p:cNvPr>
          <p:cNvSpPr txBox="1"/>
          <p:nvPr/>
        </p:nvSpPr>
        <p:spPr>
          <a:xfrm>
            <a:off x="10241701" y="988757"/>
            <a:ext cx="14927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50" dirty="0"/>
              <a:t>UI/UX, </a:t>
            </a:r>
            <a:r>
              <a:rPr kumimoji="1" lang="ko-KR" altLang="en-US" sz="1050" dirty="0"/>
              <a:t>플랫폼 등을 만들며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제품을 잘 설명할 수 있는 사람</a:t>
            </a:r>
            <a:endParaRPr kumimoji="1" lang="en-US" altLang="ko-KR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0D96A3-C2AE-9346-AC78-B5DA3826C6A3}"/>
              </a:ext>
            </a:extLst>
          </p:cNvPr>
          <p:cNvSpPr txBox="1"/>
          <p:nvPr/>
        </p:nvSpPr>
        <p:spPr>
          <a:xfrm>
            <a:off x="10229528" y="5074188"/>
            <a:ext cx="14927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최종 결과물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모델</a:t>
            </a:r>
            <a:r>
              <a:rPr kumimoji="1" lang="en-US" altLang="ko-KR" sz="1050" dirty="0"/>
              <a:t>)</a:t>
            </a:r>
            <a:r>
              <a:rPr kumimoji="1" lang="ko-KR" altLang="en-US" sz="1050" dirty="0"/>
              <a:t>을 만들어내고 관리하는 사람</a:t>
            </a:r>
            <a:endParaRPr kumimoji="1"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1079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5254D5-456D-9040-8E11-13DE5A909C75}"/>
              </a:ext>
            </a:extLst>
          </p:cNvPr>
          <p:cNvGrpSpPr/>
          <p:nvPr/>
        </p:nvGrpSpPr>
        <p:grpSpPr>
          <a:xfrm>
            <a:off x="2945979" y="231003"/>
            <a:ext cx="6300040" cy="1800000"/>
            <a:chOff x="2545080" y="4213660"/>
            <a:chExt cx="6300040" cy="18000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9DA9C6-7ECC-E140-999D-6F47AFCBED81}"/>
                </a:ext>
              </a:extLst>
            </p:cNvPr>
            <p:cNvSpPr txBox="1"/>
            <p:nvPr/>
          </p:nvSpPr>
          <p:spPr>
            <a:xfrm>
              <a:off x="2545080" y="4328830"/>
              <a:ext cx="4067140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600" dirty="0"/>
                <a:t>Data =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0CBBE8E-8787-0B4E-91C6-3F4FEBE6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5120" y="4213660"/>
              <a:ext cx="1800000" cy="180000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2FEE155-AA42-5A46-ACB3-AB1BCF2D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7" y="1915833"/>
            <a:ext cx="11701565" cy="2520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2F6F747-EFA3-2242-B2C3-A85C04904B38}"/>
              </a:ext>
            </a:extLst>
          </p:cNvPr>
          <p:cNvGrpSpPr/>
          <p:nvPr/>
        </p:nvGrpSpPr>
        <p:grpSpPr>
          <a:xfrm>
            <a:off x="2945979" y="4695161"/>
            <a:ext cx="6300040" cy="1800000"/>
            <a:chOff x="2945979" y="4695161"/>
            <a:chExt cx="6300040" cy="1800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8D0C8F-DAC9-7C42-9E05-DB45ACD3E200}"/>
                </a:ext>
              </a:extLst>
            </p:cNvPr>
            <p:cNvSpPr txBox="1"/>
            <p:nvPr/>
          </p:nvSpPr>
          <p:spPr>
            <a:xfrm>
              <a:off x="2945979" y="4810331"/>
              <a:ext cx="2771913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600" dirty="0"/>
                <a:t>Data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8A0FD00-3E6C-CD4B-A65D-BA5181B75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446019" y="4695161"/>
              <a:ext cx="1800000" cy="1800000"/>
            </a:xfrm>
            <a:prstGeom prst="rect">
              <a:avLst/>
            </a:prstGeom>
          </p:spPr>
        </p:pic>
        <p:sp>
          <p:nvSpPr>
            <p:cNvPr id="2" name="오른쪽 화살표[R] 1">
              <a:extLst>
                <a:ext uri="{FF2B5EF4-FFF2-40B4-BE49-F238E27FC236}">
                  <a16:creationId xmlns:a16="http://schemas.microsoft.com/office/drawing/2014/main" id="{B70AE891-95AB-1749-A0AA-DF7D9BA0AA42}"/>
                </a:ext>
              </a:extLst>
            </p:cNvPr>
            <p:cNvSpPr/>
            <p:nvPr/>
          </p:nvSpPr>
          <p:spPr>
            <a:xfrm>
              <a:off x="6092751" y="5352845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2778CC-D164-1843-BE07-2355831D9161}"/>
              </a:ext>
            </a:extLst>
          </p:cNvPr>
          <p:cNvSpPr/>
          <p:nvPr/>
        </p:nvSpPr>
        <p:spPr>
          <a:xfrm>
            <a:off x="465070" y="4182596"/>
            <a:ext cx="3102378" cy="240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2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7C7D427-0CB3-2F46-B752-E3E66521BAAF}"/>
              </a:ext>
            </a:extLst>
          </p:cNvPr>
          <p:cNvCxnSpPr>
            <a:cxnSpLocks/>
          </p:cNvCxnSpPr>
          <p:nvPr/>
        </p:nvCxnSpPr>
        <p:spPr>
          <a:xfrm>
            <a:off x="696000" y="3429000"/>
            <a:ext cx="108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2FB9A0CA-C4DF-2042-8A00-8720399F89B6}"/>
              </a:ext>
            </a:extLst>
          </p:cNvPr>
          <p:cNvSpPr>
            <a:spLocks noChangeAspect="1"/>
          </p:cNvSpPr>
          <p:nvPr/>
        </p:nvSpPr>
        <p:spPr>
          <a:xfrm>
            <a:off x="6006014" y="3342952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751EC40-9D29-CC4C-8FF3-EF58F7CA28CA}"/>
              </a:ext>
            </a:extLst>
          </p:cNvPr>
          <p:cNvSpPr>
            <a:spLocks noChangeAspect="1"/>
          </p:cNvSpPr>
          <p:nvPr/>
        </p:nvSpPr>
        <p:spPr>
          <a:xfrm>
            <a:off x="4212342" y="3342952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448D19-2D42-9D4A-ADE7-845C4E3B076C}"/>
              </a:ext>
            </a:extLst>
          </p:cNvPr>
          <p:cNvSpPr>
            <a:spLocks noChangeAspect="1"/>
          </p:cNvSpPr>
          <p:nvPr/>
        </p:nvSpPr>
        <p:spPr>
          <a:xfrm>
            <a:off x="2409178" y="3335049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6CF20F-B3D1-0142-9D85-FB886B9C7DAC}"/>
              </a:ext>
            </a:extLst>
          </p:cNvPr>
          <p:cNvSpPr>
            <a:spLocks noChangeAspect="1"/>
          </p:cNvSpPr>
          <p:nvPr/>
        </p:nvSpPr>
        <p:spPr>
          <a:xfrm>
            <a:off x="11407765" y="3347595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65A58C2-7837-0C49-A823-138EFD8FFD79}"/>
              </a:ext>
            </a:extLst>
          </p:cNvPr>
          <p:cNvSpPr>
            <a:spLocks noChangeAspect="1"/>
          </p:cNvSpPr>
          <p:nvPr/>
        </p:nvSpPr>
        <p:spPr>
          <a:xfrm>
            <a:off x="607765" y="3346071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15085-F435-2149-BFDE-7814043B3D52}"/>
              </a:ext>
            </a:extLst>
          </p:cNvPr>
          <p:cNvSpPr txBox="1"/>
          <p:nvPr/>
        </p:nvSpPr>
        <p:spPr>
          <a:xfrm>
            <a:off x="5755315" y="351040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2007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E57BF-93B4-9043-88DA-50305D848477}"/>
              </a:ext>
            </a:extLst>
          </p:cNvPr>
          <p:cNvSpPr txBox="1"/>
          <p:nvPr/>
        </p:nvSpPr>
        <p:spPr>
          <a:xfrm>
            <a:off x="11145072" y="3522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2022</a:t>
            </a:r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75FEC3-04CB-C745-B621-63D9ED0F6882}"/>
              </a:ext>
            </a:extLst>
          </p:cNvPr>
          <p:cNvSpPr>
            <a:spLocks noChangeAspect="1"/>
          </p:cNvSpPr>
          <p:nvPr/>
        </p:nvSpPr>
        <p:spPr>
          <a:xfrm>
            <a:off x="9612342" y="3342952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97A422B-1D2C-7246-8073-C8F3332A8AF7}"/>
              </a:ext>
            </a:extLst>
          </p:cNvPr>
          <p:cNvSpPr>
            <a:spLocks noChangeAspect="1"/>
          </p:cNvSpPr>
          <p:nvPr/>
        </p:nvSpPr>
        <p:spPr>
          <a:xfrm>
            <a:off x="7816919" y="3342952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9F2CC-B369-5147-A5D3-384C594B857C}"/>
              </a:ext>
            </a:extLst>
          </p:cNvPr>
          <p:cNvSpPr txBox="1"/>
          <p:nvPr/>
        </p:nvSpPr>
        <p:spPr>
          <a:xfrm>
            <a:off x="7559546" y="352402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2012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CD756-5241-4047-A0A2-9E4AF43CA6CA}"/>
              </a:ext>
            </a:extLst>
          </p:cNvPr>
          <p:cNvSpPr txBox="1"/>
          <p:nvPr/>
        </p:nvSpPr>
        <p:spPr>
          <a:xfrm>
            <a:off x="9354969" y="3522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2017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E969D-FAA6-F549-B5CC-47F4D3F7C28C}"/>
              </a:ext>
            </a:extLst>
          </p:cNvPr>
          <p:cNvSpPr txBox="1"/>
          <p:nvPr/>
        </p:nvSpPr>
        <p:spPr>
          <a:xfrm>
            <a:off x="3953219" y="3522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2002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DF7D6F-AF7E-4341-9105-19FD1C5F7ED7}"/>
              </a:ext>
            </a:extLst>
          </p:cNvPr>
          <p:cNvSpPr txBox="1"/>
          <p:nvPr/>
        </p:nvSpPr>
        <p:spPr>
          <a:xfrm>
            <a:off x="2150930" y="3522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1997</a:t>
            </a:r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55A4462-709D-8B44-9719-62FFB866046A}"/>
              </a:ext>
            </a:extLst>
          </p:cNvPr>
          <p:cNvCxnSpPr>
            <a:cxnSpLocks/>
          </p:cNvCxnSpPr>
          <p:nvPr/>
        </p:nvCxnSpPr>
        <p:spPr>
          <a:xfrm>
            <a:off x="2806187" y="2880334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77CCE19-519E-DA40-A820-0DB9DA57C522}"/>
              </a:ext>
            </a:extLst>
          </p:cNvPr>
          <p:cNvCxnSpPr>
            <a:cxnSpLocks/>
          </p:cNvCxnSpPr>
          <p:nvPr/>
        </p:nvCxnSpPr>
        <p:spPr>
          <a:xfrm>
            <a:off x="4298826" y="2864544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876547-3980-0648-B9E4-A7B0BE20CFB7}"/>
              </a:ext>
            </a:extLst>
          </p:cNvPr>
          <p:cNvCxnSpPr>
            <a:cxnSpLocks/>
          </p:cNvCxnSpPr>
          <p:nvPr/>
        </p:nvCxnSpPr>
        <p:spPr>
          <a:xfrm>
            <a:off x="9342418" y="2864539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4785C24-7877-5B4D-AE76-47BA1BB4778E}"/>
              </a:ext>
            </a:extLst>
          </p:cNvPr>
          <p:cNvCxnSpPr>
            <a:cxnSpLocks/>
          </p:cNvCxnSpPr>
          <p:nvPr/>
        </p:nvCxnSpPr>
        <p:spPr>
          <a:xfrm>
            <a:off x="5755315" y="2864542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C4813F4-C484-4644-9570-FB0C448CE69C}"/>
              </a:ext>
            </a:extLst>
          </p:cNvPr>
          <p:cNvCxnSpPr>
            <a:cxnSpLocks/>
          </p:cNvCxnSpPr>
          <p:nvPr/>
        </p:nvCxnSpPr>
        <p:spPr>
          <a:xfrm flipV="1">
            <a:off x="8966324" y="3404539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0EDA7EC-E020-8F4B-963A-BA1F403043D9}"/>
              </a:ext>
            </a:extLst>
          </p:cNvPr>
          <p:cNvCxnSpPr>
            <a:cxnSpLocks/>
          </p:cNvCxnSpPr>
          <p:nvPr/>
        </p:nvCxnSpPr>
        <p:spPr>
          <a:xfrm flipV="1">
            <a:off x="8250761" y="3404540"/>
            <a:ext cx="0" cy="1891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9071BFA-F8EC-4542-AE92-7B58B8738711}"/>
              </a:ext>
            </a:extLst>
          </p:cNvPr>
          <p:cNvCxnSpPr>
            <a:cxnSpLocks/>
          </p:cNvCxnSpPr>
          <p:nvPr/>
        </p:nvCxnSpPr>
        <p:spPr>
          <a:xfrm flipV="1">
            <a:off x="10348084" y="3409252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54F4594-3A96-3740-A775-1E46719E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578" y="3963788"/>
            <a:ext cx="989012" cy="9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4F9C82D-6622-304B-82A3-FABB7C0100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" t="17333" r="6183" b="16000"/>
          <a:stretch/>
        </p:blipFill>
        <p:spPr>
          <a:xfrm>
            <a:off x="8681774" y="2159757"/>
            <a:ext cx="1321287" cy="7200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6536B1C-C912-8B46-ADDA-CECF1FDADA9F}"/>
              </a:ext>
            </a:extLst>
          </p:cNvPr>
          <p:cNvGrpSpPr>
            <a:grpSpLocks noChangeAspect="1"/>
          </p:cNvGrpSpPr>
          <p:nvPr/>
        </p:nvGrpSpPr>
        <p:grpSpPr>
          <a:xfrm>
            <a:off x="8433297" y="3946308"/>
            <a:ext cx="1066053" cy="540000"/>
            <a:chOff x="6205473" y="4698204"/>
            <a:chExt cx="1257300" cy="70920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F58DC85-E291-A349-AD06-235DF6AF0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r="55209" b="561"/>
            <a:stretch/>
          </p:blipFill>
          <p:spPr>
            <a:xfrm>
              <a:off x="6302246" y="4698204"/>
              <a:ext cx="1063754" cy="35360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1FA3B94-60E9-8343-95B6-12488EB48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5473" y="5051810"/>
              <a:ext cx="1257300" cy="35560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6D422C96-E649-D146-B8AD-C567C9363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178" y="2683516"/>
            <a:ext cx="2406316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74C765C-E88E-CD4B-9736-688DE4B83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3838" y="3945673"/>
            <a:ext cx="1374545" cy="36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6DF46DA-0E05-694B-AEC8-0E77667A8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838" y="4664329"/>
            <a:ext cx="2436923" cy="36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770E673-B3C9-8A4B-98B5-21E9A8F40A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3838" y="4296609"/>
            <a:ext cx="1521980" cy="360000"/>
          </a:xfrm>
          <a:prstGeom prst="rect">
            <a:avLst/>
          </a:prstGeom>
        </p:spPr>
      </p:pic>
      <p:pic>
        <p:nvPicPr>
          <p:cNvPr id="44" name="그림 43" descr="컴퓨터이(가) 표시된 사진&#10;&#10;자동 생성된 설명">
            <a:extLst>
              <a:ext uri="{FF2B5EF4-FFF2-40B4-BE49-F238E27FC236}">
                <a16:creationId xmlns:a16="http://schemas.microsoft.com/office/drawing/2014/main" id="{909A3ACB-3BF6-7B49-AA85-5C401FC4DD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5740" y="2078177"/>
            <a:ext cx="1083465" cy="79782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76E3AB-AD7F-7C43-8F3C-9EA017032619}"/>
              </a:ext>
            </a:extLst>
          </p:cNvPr>
          <p:cNvSpPr/>
          <p:nvPr/>
        </p:nvSpPr>
        <p:spPr>
          <a:xfrm>
            <a:off x="8323907" y="3329900"/>
            <a:ext cx="577581" cy="1805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E653869-3BEA-6A4E-9180-FAF3BB9DF6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0210" y="2140211"/>
            <a:ext cx="537231" cy="72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6CC0F4C-0994-5A4C-82AA-E671AD6AC6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4587" y="1377187"/>
            <a:ext cx="1388475" cy="72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7587694-E3EB-8A40-8B74-4DC41AB68B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2189" y="5293351"/>
            <a:ext cx="181714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481765-0895-8849-A396-D326584A3741}"/>
              </a:ext>
            </a:extLst>
          </p:cNvPr>
          <p:cNvSpPr txBox="1"/>
          <p:nvPr/>
        </p:nvSpPr>
        <p:spPr>
          <a:xfrm>
            <a:off x="5311169" y="24185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dirty="0"/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2A17F-78E8-0048-B63C-D4F6DB5F6F1F}"/>
              </a:ext>
            </a:extLst>
          </p:cNvPr>
          <p:cNvSpPr txBox="1"/>
          <p:nvPr/>
        </p:nvSpPr>
        <p:spPr>
          <a:xfrm>
            <a:off x="533418" y="1536174"/>
            <a:ext cx="1112516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 err="1"/>
              <a:t>Anoconda</a:t>
            </a:r>
            <a:r>
              <a:rPr kumimoji="1" lang="en-US" altLang="ko-KR" sz="2400" dirty="0"/>
              <a:t>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데이터 시각화</a:t>
            </a:r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Matplotlib / Seaborn (</a:t>
            </a:r>
            <a:r>
              <a:rPr kumimoji="1" lang="en-US" altLang="ko-KR" sz="2400" b="1" dirty="0"/>
              <a:t>visualization</a:t>
            </a:r>
            <a:r>
              <a:rPr kumimoji="1" lang="en-US" altLang="ko-K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데이터 들여다보기</a:t>
            </a:r>
            <a:endParaRPr kumimoji="1"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Kaggle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Titanic: Machine Learning from Disaster (</a:t>
            </a:r>
            <a:r>
              <a:rPr lang="en-US" altLang="ko-KR" sz="2400" b="1" dirty="0" err="1"/>
              <a:t>kaggle_titanic</a:t>
            </a:r>
            <a:r>
              <a:rPr lang="en-US" altLang="ko-KR" sz="2400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House Prices: Advanced Regression Techniques (</a:t>
            </a:r>
            <a:r>
              <a:rPr lang="en-US" altLang="ko-KR" sz="2400" b="1" dirty="0" err="1"/>
              <a:t>kaggle_house</a:t>
            </a:r>
            <a:r>
              <a:rPr lang="en-US" altLang="ko-KR" sz="2400" b="1" dirty="0"/>
              <a:t>-price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VCF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 err="1"/>
              <a:t>sample.vcf</a:t>
            </a:r>
            <a:r>
              <a:rPr kumimoji="1" lang="en-US" altLang="ko-KR" sz="2400" dirty="0"/>
              <a:t> (</a:t>
            </a:r>
            <a:r>
              <a:rPr kumimoji="1" lang="en-US" altLang="ko-KR" sz="2400" b="1" dirty="0" err="1"/>
              <a:t>sample_vcf</a:t>
            </a:r>
            <a:r>
              <a:rPr kumimoji="1" lang="en-US" altLang="ko-KR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 err="1"/>
              <a:t>personal_SNP_Indel_ANNO.xlsx</a:t>
            </a:r>
            <a:r>
              <a:rPr kumimoji="1" lang="en-US" altLang="ko-KR" sz="2400" dirty="0"/>
              <a:t> (self-training)</a:t>
            </a:r>
          </a:p>
        </p:txBody>
      </p:sp>
    </p:spTree>
    <p:extLst>
      <p:ext uri="{BB962C8B-B14F-4D97-AF65-F5344CB8AC3E}">
        <p14:creationId xmlns:p14="http://schemas.microsoft.com/office/powerpoint/2010/main" val="3733589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C83021-B90F-864A-8B09-0DF3B75E269F}"/>
              </a:ext>
            </a:extLst>
          </p:cNvPr>
          <p:cNvSpPr/>
          <p:nvPr/>
        </p:nvSpPr>
        <p:spPr>
          <a:xfrm>
            <a:off x="3902707" y="132999"/>
            <a:ext cx="438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www.anaconda.com</a:t>
            </a:r>
            <a:r>
              <a:rPr lang="ko-KR" altLang="en-US" dirty="0"/>
              <a:t>/</a:t>
            </a:r>
            <a:r>
              <a:rPr lang="ko-KR" altLang="en-US" dirty="0" err="1"/>
              <a:t>distribution</a:t>
            </a:r>
            <a:r>
              <a:rPr lang="ko-KR" altLang="en-US" dirty="0"/>
              <a:t>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98AB6D-9CE9-5744-A5B8-1A6BE6D9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51" y="1015741"/>
            <a:ext cx="9001496" cy="3920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016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D0BA23-AB6B-E64D-9E07-EEAFDFE5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284480"/>
            <a:ext cx="11285157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CF7897-AB39-314B-9D39-303499D70130}"/>
              </a:ext>
            </a:extLst>
          </p:cNvPr>
          <p:cNvSpPr/>
          <p:nvPr/>
        </p:nvSpPr>
        <p:spPr>
          <a:xfrm>
            <a:off x="2245360" y="1527472"/>
            <a:ext cx="1564640" cy="177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013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70B4F9-F404-D444-9AA2-8E854B8A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98" y="0"/>
            <a:ext cx="11274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39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C6D25B2-A333-BA41-9F06-C421890A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97" y="0"/>
            <a:ext cx="6577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81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CDA3D5-AF7B-4C4D-BCB8-C404096B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30" y="355600"/>
            <a:ext cx="3669671" cy="6502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BD2501-C7A8-2E4D-B736-AE3278EC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55600"/>
            <a:ext cx="2527300" cy="3073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014CA8-B1D1-1543-B9DB-797BE31C7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660" y="355600"/>
            <a:ext cx="4516340" cy="25156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D1FADD-BEAB-8A49-A486-D6E5A8D57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3781044"/>
            <a:ext cx="31369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6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64B8BD-4F39-FE47-BAF7-29671734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71" y="0"/>
            <a:ext cx="1124385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CAF8AB-741D-C94F-AB95-4A2BE38728DA}"/>
              </a:ext>
            </a:extLst>
          </p:cNvPr>
          <p:cNvSpPr/>
          <p:nvPr/>
        </p:nvSpPr>
        <p:spPr>
          <a:xfrm>
            <a:off x="8478676" y="6488668"/>
            <a:ext cx="371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www.kaggle.com</a:t>
            </a:r>
            <a:r>
              <a:rPr lang="ko-KR" altLang="en-US" dirty="0"/>
              <a:t>/c/</a:t>
            </a:r>
            <a:r>
              <a:rPr lang="ko-KR" altLang="en-US" dirty="0" err="1"/>
              <a:t>titanic</a:t>
            </a:r>
            <a:r>
              <a:rPr lang="ko-KR" alt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87491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F11B9F-20A5-F540-BBD8-53C124F1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77800"/>
            <a:ext cx="120523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37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C7AFFE-0F3B-1840-BA04-382165B0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71" y="0"/>
            <a:ext cx="11243857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773459-A1AB-3B44-BC88-99EA3550BA54}"/>
              </a:ext>
            </a:extLst>
          </p:cNvPr>
          <p:cNvSpPr/>
          <p:nvPr/>
        </p:nvSpPr>
        <p:spPr>
          <a:xfrm>
            <a:off x="4368800" y="6488668"/>
            <a:ext cx="782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www.kaggle.com</a:t>
            </a:r>
            <a:r>
              <a:rPr lang="ko-KR" altLang="en-US" dirty="0"/>
              <a:t>/c/</a:t>
            </a:r>
            <a:r>
              <a:rPr lang="ko-KR" altLang="en-US" dirty="0" err="1"/>
              <a:t>house-prices-advanced-regression-techniques</a:t>
            </a:r>
            <a:r>
              <a:rPr lang="ko-KR" alt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5426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32BA09-2A44-EE40-A8B0-DBC6C3DE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25" y="0"/>
            <a:ext cx="10276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4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54948-CC10-0945-B170-B3F479D014CD}"/>
              </a:ext>
            </a:extLst>
          </p:cNvPr>
          <p:cNvSpPr txBox="1"/>
          <p:nvPr/>
        </p:nvSpPr>
        <p:spPr>
          <a:xfrm>
            <a:off x="3805693" y="1690062"/>
            <a:ext cx="4580613" cy="34778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ko-KR" sz="4400" dirty="0"/>
              <a:t>What is</a:t>
            </a:r>
          </a:p>
          <a:p>
            <a:pPr algn="ctr"/>
            <a:endParaRPr kumimoji="1" lang="en-US" altLang="ko-KR" sz="4400" dirty="0"/>
          </a:p>
          <a:p>
            <a:pPr algn="ctr"/>
            <a:r>
              <a:rPr kumimoji="1" lang="en-US" altLang="ko-KR" sz="4400" dirty="0"/>
              <a:t>Bioinformatics</a:t>
            </a:r>
          </a:p>
          <a:p>
            <a:pPr algn="ctr"/>
            <a:r>
              <a:rPr kumimoji="1" lang="en-US" altLang="ko-KR" sz="4400" dirty="0"/>
              <a:t>and</a:t>
            </a:r>
          </a:p>
          <a:p>
            <a:pPr algn="ctr"/>
            <a:r>
              <a:rPr kumimoji="1" lang="en-US" altLang="ko-KR" sz="4400" dirty="0"/>
              <a:t>Bioinformatician?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4240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7C7D427-0CB3-2F46-B752-E3E66521BAAF}"/>
              </a:ext>
            </a:extLst>
          </p:cNvPr>
          <p:cNvCxnSpPr>
            <a:cxnSpLocks/>
          </p:cNvCxnSpPr>
          <p:nvPr/>
        </p:nvCxnSpPr>
        <p:spPr>
          <a:xfrm>
            <a:off x="696000" y="3429000"/>
            <a:ext cx="108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2FB9A0CA-C4DF-2042-8A00-8720399F89B6}"/>
              </a:ext>
            </a:extLst>
          </p:cNvPr>
          <p:cNvSpPr>
            <a:spLocks noChangeAspect="1"/>
          </p:cNvSpPr>
          <p:nvPr/>
        </p:nvSpPr>
        <p:spPr>
          <a:xfrm>
            <a:off x="6006014" y="3342952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751EC40-9D29-CC4C-8FF3-EF58F7CA28CA}"/>
              </a:ext>
            </a:extLst>
          </p:cNvPr>
          <p:cNvSpPr>
            <a:spLocks noChangeAspect="1"/>
          </p:cNvSpPr>
          <p:nvPr/>
        </p:nvSpPr>
        <p:spPr>
          <a:xfrm>
            <a:off x="4212342" y="3342952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448D19-2D42-9D4A-ADE7-845C4E3B076C}"/>
              </a:ext>
            </a:extLst>
          </p:cNvPr>
          <p:cNvSpPr>
            <a:spLocks noChangeAspect="1"/>
          </p:cNvSpPr>
          <p:nvPr/>
        </p:nvSpPr>
        <p:spPr>
          <a:xfrm>
            <a:off x="2409178" y="3335049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6CF20F-B3D1-0142-9D85-FB886B9C7DAC}"/>
              </a:ext>
            </a:extLst>
          </p:cNvPr>
          <p:cNvSpPr>
            <a:spLocks noChangeAspect="1"/>
          </p:cNvSpPr>
          <p:nvPr/>
        </p:nvSpPr>
        <p:spPr>
          <a:xfrm>
            <a:off x="11407765" y="3347595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65A58C2-7837-0C49-A823-138EFD8FFD79}"/>
              </a:ext>
            </a:extLst>
          </p:cNvPr>
          <p:cNvSpPr>
            <a:spLocks noChangeAspect="1"/>
          </p:cNvSpPr>
          <p:nvPr/>
        </p:nvSpPr>
        <p:spPr>
          <a:xfrm>
            <a:off x="607765" y="3346071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15085-F435-2149-BFDE-7814043B3D52}"/>
              </a:ext>
            </a:extLst>
          </p:cNvPr>
          <p:cNvSpPr txBox="1"/>
          <p:nvPr/>
        </p:nvSpPr>
        <p:spPr>
          <a:xfrm>
            <a:off x="5755315" y="351040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2007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E57BF-93B4-9043-88DA-50305D848477}"/>
              </a:ext>
            </a:extLst>
          </p:cNvPr>
          <p:cNvSpPr txBox="1"/>
          <p:nvPr/>
        </p:nvSpPr>
        <p:spPr>
          <a:xfrm>
            <a:off x="11145072" y="3522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2022</a:t>
            </a:r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75FEC3-04CB-C745-B621-63D9ED0F6882}"/>
              </a:ext>
            </a:extLst>
          </p:cNvPr>
          <p:cNvSpPr>
            <a:spLocks noChangeAspect="1"/>
          </p:cNvSpPr>
          <p:nvPr/>
        </p:nvSpPr>
        <p:spPr>
          <a:xfrm>
            <a:off x="9612342" y="3342952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97A422B-1D2C-7246-8073-C8F3332A8AF7}"/>
              </a:ext>
            </a:extLst>
          </p:cNvPr>
          <p:cNvSpPr>
            <a:spLocks noChangeAspect="1"/>
          </p:cNvSpPr>
          <p:nvPr/>
        </p:nvSpPr>
        <p:spPr>
          <a:xfrm>
            <a:off x="7816919" y="3342952"/>
            <a:ext cx="17647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9F2CC-B369-5147-A5D3-384C594B857C}"/>
              </a:ext>
            </a:extLst>
          </p:cNvPr>
          <p:cNvSpPr txBox="1"/>
          <p:nvPr/>
        </p:nvSpPr>
        <p:spPr>
          <a:xfrm>
            <a:off x="7559546" y="352402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2012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CD756-5241-4047-A0A2-9E4AF43CA6CA}"/>
              </a:ext>
            </a:extLst>
          </p:cNvPr>
          <p:cNvSpPr txBox="1"/>
          <p:nvPr/>
        </p:nvSpPr>
        <p:spPr>
          <a:xfrm>
            <a:off x="9354969" y="3522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2017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E969D-FAA6-F549-B5CC-47F4D3F7C28C}"/>
              </a:ext>
            </a:extLst>
          </p:cNvPr>
          <p:cNvSpPr txBox="1"/>
          <p:nvPr/>
        </p:nvSpPr>
        <p:spPr>
          <a:xfrm>
            <a:off x="3953219" y="3522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2002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DF7D6F-AF7E-4341-9105-19FD1C5F7ED7}"/>
              </a:ext>
            </a:extLst>
          </p:cNvPr>
          <p:cNvSpPr txBox="1"/>
          <p:nvPr/>
        </p:nvSpPr>
        <p:spPr>
          <a:xfrm>
            <a:off x="2150930" y="352295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1997</a:t>
            </a:r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55A4462-709D-8B44-9719-62FFB866046A}"/>
              </a:ext>
            </a:extLst>
          </p:cNvPr>
          <p:cNvCxnSpPr>
            <a:cxnSpLocks/>
          </p:cNvCxnSpPr>
          <p:nvPr/>
        </p:nvCxnSpPr>
        <p:spPr>
          <a:xfrm>
            <a:off x="2806187" y="2880334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77CCE19-519E-DA40-A820-0DB9DA57C522}"/>
              </a:ext>
            </a:extLst>
          </p:cNvPr>
          <p:cNvCxnSpPr>
            <a:cxnSpLocks/>
          </p:cNvCxnSpPr>
          <p:nvPr/>
        </p:nvCxnSpPr>
        <p:spPr>
          <a:xfrm>
            <a:off x="4298826" y="2864544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876547-3980-0648-B9E4-A7B0BE20CFB7}"/>
              </a:ext>
            </a:extLst>
          </p:cNvPr>
          <p:cNvCxnSpPr>
            <a:cxnSpLocks/>
          </p:cNvCxnSpPr>
          <p:nvPr/>
        </p:nvCxnSpPr>
        <p:spPr>
          <a:xfrm>
            <a:off x="9342418" y="2864539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4785C24-7877-5B4D-AE76-47BA1BB4778E}"/>
              </a:ext>
            </a:extLst>
          </p:cNvPr>
          <p:cNvCxnSpPr>
            <a:cxnSpLocks/>
          </p:cNvCxnSpPr>
          <p:nvPr/>
        </p:nvCxnSpPr>
        <p:spPr>
          <a:xfrm>
            <a:off x="5755315" y="2864542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C4813F4-C484-4644-9570-FB0C448CE69C}"/>
              </a:ext>
            </a:extLst>
          </p:cNvPr>
          <p:cNvCxnSpPr>
            <a:cxnSpLocks/>
          </p:cNvCxnSpPr>
          <p:nvPr/>
        </p:nvCxnSpPr>
        <p:spPr>
          <a:xfrm flipV="1">
            <a:off x="8966324" y="3404539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0EDA7EC-E020-8F4B-963A-BA1F403043D9}"/>
              </a:ext>
            </a:extLst>
          </p:cNvPr>
          <p:cNvCxnSpPr>
            <a:cxnSpLocks/>
          </p:cNvCxnSpPr>
          <p:nvPr/>
        </p:nvCxnSpPr>
        <p:spPr>
          <a:xfrm flipV="1">
            <a:off x="8250761" y="3404540"/>
            <a:ext cx="0" cy="1891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9071BFA-F8EC-4542-AE92-7B58B8738711}"/>
              </a:ext>
            </a:extLst>
          </p:cNvPr>
          <p:cNvCxnSpPr>
            <a:cxnSpLocks/>
          </p:cNvCxnSpPr>
          <p:nvPr/>
        </p:nvCxnSpPr>
        <p:spPr>
          <a:xfrm flipV="1">
            <a:off x="10348084" y="3409252"/>
            <a:ext cx="0" cy="54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54F4594-3A96-3740-A775-1E46719E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578" y="3963788"/>
            <a:ext cx="989012" cy="9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4F9C82D-6622-304B-82A3-FABB7C0100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" t="17333" r="6183" b="16000"/>
          <a:stretch/>
        </p:blipFill>
        <p:spPr>
          <a:xfrm>
            <a:off x="8681774" y="2159757"/>
            <a:ext cx="1321287" cy="7200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6536B1C-C912-8B46-ADDA-CECF1FDADA9F}"/>
              </a:ext>
            </a:extLst>
          </p:cNvPr>
          <p:cNvGrpSpPr>
            <a:grpSpLocks noChangeAspect="1"/>
          </p:cNvGrpSpPr>
          <p:nvPr/>
        </p:nvGrpSpPr>
        <p:grpSpPr>
          <a:xfrm>
            <a:off x="8433297" y="3946308"/>
            <a:ext cx="1066053" cy="540000"/>
            <a:chOff x="6205473" y="4698204"/>
            <a:chExt cx="1257300" cy="70920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F58DC85-E291-A349-AD06-235DF6AF0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r="55209" b="561"/>
            <a:stretch/>
          </p:blipFill>
          <p:spPr>
            <a:xfrm>
              <a:off x="6302246" y="4698204"/>
              <a:ext cx="1063754" cy="35360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1FA3B94-60E9-8343-95B6-12488EB48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5473" y="5051810"/>
              <a:ext cx="1257300" cy="35560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6D422C96-E649-D146-B8AD-C567C9363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178" y="2683516"/>
            <a:ext cx="2406316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74C765C-E88E-CD4B-9736-688DE4B83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3838" y="3945673"/>
            <a:ext cx="1374545" cy="36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6DF46DA-0E05-694B-AEC8-0E77667A8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838" y="4664329"/>
            <a:ext cx="2436923" cy="36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770E673-B3C9-8A4B-98B5-21E9A8F40A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3838" y="4296609"/>
            <a:ext cx="1521980" cy="360000"/>
          </a:xfrm>
          <a:prstGeom prst="rect">
            <a:avLst/>
          </a:prstGeom>
        </p:spPr>
      </p:pic>
      <p:pic>
        <p:nvPicPr>
          <p:cNvPr id="44" name="그림 43" descr="컴퓨터이(가) 표시된 사진&#10;&#10;자동 생성된 설명">
            <a:extLst>
              <a:ext uri="{FF2B5EF4-FFF2-40B4-BE49-F238E27FC236}">
                <a16:creationId xmlns:a16="http://schemas.microsoft.com/office/drawing/2014/main" id="{909A3ACB-3BF6-7B49-AA85-5C401FC4DD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5740" y="2078177"/>
            <a:ext cx="1083465" cy="79782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76E3AB-AD7F-7C43-8F3C-9EA017032619}"/>
              </a:ext>
            </a:extLst>
          </p:cNvPr>
          <p:cNvSpPr/>
          <p:nvPr/>
        </p:nvSpPr>
        <p:spPr>
          <a:xfrm>
            <a:off x="8323907" y="3329900"/>
            <a:ext cx="577581" cy="1805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E653869-3BEA-6A4E-9180-FAF3BB9DF6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0210" y="2140211"/>
            <a:ext cx="537231" cy="72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6CC0F4C-0994-5A4C-82AA-E671AD6AC6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4587" y="1377187"/>
            <a:ext cx="1388475" cy="72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7587694-E3EB-8A40-8B74-4DC41AB68B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2189" y="5293351"/>
            <a:ext cx="1817143" cy="108000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469710-8C7E-1742-AEE6-889E6A7ABB98}"/>
              </a:ext>
            </a:extLst>
          </p:cNvPr>
          <p:cNvCxnSpPr>
            <a:cxnSpLocks/>
          </p:cNvCxnSpPr>
          <p:nvPr/>
        </p:nvCxnSpPr>
        <p:spPr>
          <a:xfrm>
            <a:off x="8645792" y="1370720"/>
            <a:ext cx="0" cy="1972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5069D79-476E-C843-8630-EF01FE8BDA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9332" y="29718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00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CBD435-4D98-3A42-B25C-63E566A60BAB}"/>
              </a:ext>
            </a:extLst>
          </p:cNvPr>
          <p:cNvGrpSpPr/>
          <p:nvPr/>
        </p:nvGrpSpPr>
        <p:grpSpPr>
          <a:xfrm>
            <a:off x="3318392" y="320401"/>
            <a:ext cx="5760000" cy="6119999"/>
            <a:chOff x="5592962" y="549000"/>
            <a:chExt cx="5760000" cy="61199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444C5D7-B302-D543-A100-93DCBDCF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2962" y="4868999"/>
              <a:ext cx="1800000" cy="1800000"/>
            </a:xfrm>
            <a:prstGeom prst="rect">
              <a:avLst/>
            </a:prstGeom>
          </p:spPr>
        </p:pic>
        <p:pic>
          <p:nvPicPr>
            <p:cNvPr id="9" name="그림 8" descr="실루엣이(가) 표시된 사진&#10;&#10;자동 생성된 설명">
              <a:extLst>
                <a:ext uri="{FF2B5EF4-FFF2-40B4-BE49-F238E27FC236}">
                  <a16:creationId xmlns:a16="http://schemas.microsoft.com/office/drawing/2014/main" id="{DB74DD7E-A2CD-E84F-873E-48750B5D6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962" y="549000"/>
              <a:ext cx="1800000" cy="1800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8BBC47CF-BA06-5445-8374-EF60C0070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2962" y="549000"/>
              <a:ext cx="1800000" cy="1800000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2EE83DFC-74C8-CC41-AC62-8FA3C030D94E}"/>
                </a:ext>
              </a:extLst>
            </p:cNvPr>
            <p:cNvCxnSpPr>
              <a:cxnSpLocks/>
            </p:cNvCxnSpPr>
            <p:nvPr/>
          </p:nvCxnSpPr>
          <p:spPr>
            <a:xfrm>
              <a:off x="7392962" y="2349000"/>
              <a:ext cx="1080000" cy="10799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5FF5107-C7E3-7544-81E8-F6172473F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2962" y="2349000"/>
              <a:ext cx="1080000" cy="10799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1B651790-2F4D-DE42-9D61-D89C32BB006A}"/>
                </a:ext>
              </a:extLst>
            </p:cNvPr>
            <p:cNvCxnSpPr>
              <a:cxnSpLocks/>
            </p:cNvCxnSpPr>
            <p:nvPr/>
          </p:nvCxnSpPr>
          <p:spPr>
            <a:xfrm>
              <a:off x="8472962" y="3431960"/>
              <a:ext cx="0" cy="14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방, 그리기, 컴퓨터이(가) 표시된 사진&#10;&#10;자동 생성된 설명">
            <a:extLst>
              <a:ext uri="{FF2B5EF4-FFF2-40B4-BE49-F238E27FC236}">
                <a16:creationId xmlns:a16="http://schemas.microsoft.com/office/drawing/2014/main" id="{4C2CDF4C-0C95-6340-A95B-6CFCA8CB1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92" y="2120400"/>
            <a:ext cx="2160000" cy="21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D63B69-7EB5-8A4F-A5CD-D582271E23EE}"/>
              </a:ext>
            </a:extLst>
          </p:cNvPr>
          <p:cNvSpPr txBox="1"/>
          <p:nvPr/>
        </p:nvSpPr>
        <p:spPr>
          <a:xfrm>
            <a:off x="277792" y="-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6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B67B1E-66F6-F147-9B1F-40CC719AB84F}"/>
              </a:ext>
            </a:extLst>
          </p:cNvPr>
          <p:cNvSpPr txBox="1"/>
          <p:nvPr/>
        </p:nvSpPr>
        <p:spPr>
          <a:xfrm>
            <a:off x="4397458" y="1434084"/>
            <a:ext cx="3397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/>
              <a:t>감사합니다</a:t>
            </a:r>
            <a:r>
              <a:rPr kumimoji="1" lang="en-US" altLang="ko-KR" sz="4800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83BCA0-6DFE-0749-BA3F-A5785877B970}"/>
              </a:ext>
            </a:extLst>
          </p:cNvPr>
          <p:cNvGrpSpPr/>
          <p:nvPr/>
        </p:nvGrpSpPr>
        <p:grpSpPr>
          <a:xfrm>
            <a:off x="3707136" y="3429000"/>
            <a:ext cx="4777727" cy="1350488"/>
            <a:chOff x="3722214" y="4592920"/>
            <a:chExt cx="4777727" cy="13504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744E00-6974-0541-B86C-7B143688D8EC}"/>
                </a:ext>
              </a:extLst>
            </p:cNvPr>
            <p:cNvSpPr txBox="1"/>
            <p:nvPr/>
          </p:nvSpPr>
          <p:spPr>
            <a:xfrm>
              <a:off x="5493990" y="4806499"/>
              <a:ext cx="3005951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dirty="0"/>
                <a:t>010-6450-6850</a:t>
              </a:r>
            </a:p>
            <a:p>
              <a:pPr algn="ctr"/>
              <a:r>
                <a:rPr kumimoji="1" lang="en-US" altLang="ko-KR" dirty="0" err="1"/>
                <a:t>zzamdoly@gmail.com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https://</a:t>
              </a:r>
              <a:r>
                <a:rPr kumimoji="1" lang="en-US" altLang="ko-KR" dirty="0" err="1"/>
                <a:t>github.com</a:t>
              </a:r>
              <a:r>
                <a:rPr kumimoji="1" lang="en-US" altLang="ko-KR" dirty="0"/>
                <a:t>/</a:t>
              </a:r>
              <a:r>
                <a:rPr kumimoji="1" lang="en-US" altLang="ko-KR" dirty="0" err="1"/>
                <a:t>scarleaf</a:t>
              </a:r>
              <a:endParaRPr kumimoji="1" lang="en-US" altLang="ko-KR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0FA4221-B9A1-354C-8F79-6E80D28BF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2214" y="4592920"/>
              <a:ext cx="1350488" cy="135048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915521-030D-F447-AFDE-FF074B7E1392}"/>
              </a:ext>
            </a:extLst>
          </p:cNvPr>
          <p:cNvSpPr txBox="1"/>
          <p:nvPr/>
        </p:nvSpPr>
        <p:spPr>
          <a:xfrm>
            <a:off x="0" y="5934670"/>
            <a:ext cx="5296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참고자료</a:t>
            </a:r>
            <a:r>
              <a:rPr kumimoji="1" lang="en-US" altLang="ko-KR" dirty="0"/>
              <a:t>&gt;</a:t>
            </a:r>
          </a:p>
          <a:p>
            <a:r>
              <a:rPr kumimoji="1" lang="en-US" altLang="ko-KR" dirty="0"/>
              <a:t>Visualization : </a:t>
            </a:r>
            <a:r>
              <a:rPr kumimoji="1" lang="ko-KR" altLang="en-US" dirty="0">
                <a:hlinkClick r:id="rId3"/>
              </a:rPr>
              <a:t>데이터사이언스스쿨</a:t>
            </a:r>
            <a:r>
              <a:rPr kumimoji="1" lang="en-US" altLang="ko-KR" dirty="0"/>
              <a:t>, </a:t>
            </a:r>
            <a:r>
              <a:rPr kumimoji="1" lang="ko-KR" altLang="en-US" dirty="0" err="1">
                <a:hlinkClick r:id="rId4"/>
              </a:rPr>
              <a:t>어쩐지오늘은</a:t>
            </a:r>
            <a:endParaRPr kumimoji="1" lang="en-US" altLang="ko-KR" dirty="0"/>
          </a:p>
          <a:p>
            <a:r>
              <a:rPr kumimoji="1" lang="en-US" altLang="ko-KR" dirty="0"/>
              <a:t>Kaggle : </a:t>
            </a:r>
            <a:r>
              <a:rPr kumimoji="1" lang="en-US" altLang="ko-KR" dirty="0">
                <a:hlinkClick r:id="rId5"/>
              </a:rPr>
              <a:t>nonameyet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0FA05-B60C-D04F-B227-51F96459724B}"/>
              </a:ext>
            </a:extLst>
          </p:cNvPr>
          <p:cNvSpPr txBox="1"/>
          <p:nvPr/>
        </p:nvSpPr>
        <p:spPr>
          <a:xfrm>
            <a:off x="6096000" y="5934670"/>
            <a:ext cx="2951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라이브러리 더 보기</a:t>
            </a:r>
            <a:r>
              <a:rPr kumimoji="1" lang="en-US" altLang="ko-KR" dirty="0"/>
              <a:t>&gt;</a:t>
            </a:r>
          </a:p>
          <a:p>
            <a:r>
              <a:rPr kumimoji="1" lang="en-US" altLang="ko-KR" dirty="0">
                <a:hlinkClick r:id="rId6"/>
              </a:rPr>
              <a:t>https://matplotlib.org</a:t>
            </a:r>
            <a:endParaRPr kumimoji="1" lang="en-US" altLang="ko-KR" dirty="0"/>
          </a:p>
          <a:p>
            <a:r>
              <a:rPr kumimoji="1" lang="en-US" altLang="ko-KR" dirty="0">
                <a:hlinkClick r:id="rId7"/>
              </a:rPr>
              <a:t>https://seaborn.pydata.org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104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DCF61B54-A2AE-4A4C-B228-B0022E96C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2"/>
          <a:stretch/>
        </p:blipFill>
        <p:spPr>
          <a:xfrm>
            <a:off x="1663882" y="1629000"/>
            <a:ext cx="3471428" cy="3600000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72E1329C-DEF3-D347-AB67-B2B327EF6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72"/>
          <a:stretch/>
        </p:blipFill>
        <p:spPr>
          <a:xfrm>
            <a:off x="7056690" y="1629000"/>
            <a:ext cx="3471428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DBF9C-A6DB-8D4B-9990-9C80C3431ECD}"/>
              </a:ext>
            </a:extLst>
          </p:cNvPr>
          <p:cNvSpPr txBox="1"/>
          <p:nvPr/>
        </p:nvSpPr>
        <p:spPr>
          <a:xfrm flipH="1">
            <a:off x="5736000" y="3069000"/>
            <a:ext cx="7200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ko-KR" sz="6000" dirty="0"/>
              <a:t>+</a:t>
            </a:r>
            <a:endParaRPr kumimoji="1"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5548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BA2C27B-AC04-1343-A357-14057865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704850"/>
            <a:ext cx="7251700" cy="54483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E34DDF-7B94-0340-ABAF-D8C1C24A2B85}"/>
              </a:ext>
            </a:extLst>
          </p:cNvPr>
          <p:cNvSpPr/>
          <p:nvPr/>
        </p:nvSpPr>
        <p:spPr>
          <a:xfrm>
            <a:off x="10037243" y="6581001"/>
            <a:ext cx="21547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http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blog.fejes.ca</a:t>
            </a:r>
            <a:r>
              <a:rPr lang="ko-KR" altLang="en-US" sz="1200" dirty="0"/>
              <a:t>/?</a:t>
            </a:r>
            <a:r>
              <a:rPr lang="ko-KR" altLang="en-US" sz="1200" dirty="0" err="1"/>
              <a:t>p</a:t>
            </a:r>
            <a:r>
              <a:rPr lang="ko-KR" altLang="en-US" sz="1200" dirty="0"/>
              <a:t>=2418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8E36BC-53A5-E04A-B4B9-F9FDADFDC9A1}"/>
              </a:ext>
            </a:extLst>
          </p:cNvPr>
          <p:cNvSpPr txBox="1"/>
          <p:nvPr/>
        </p:nvSpPr>
        <p:spPr>
          <a:xfrm>
            <a:off x="2580640" y="833120"/>
            <a:ext cx="19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Bioinformatician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3FE401-2C43-4B4E-9734-D4A48177801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594200" y="3281193"/>
            <a:ext cx="689407" cy="99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F9D4D35-5286-5646-BC0B-A50BAB4DE72C}"/>
              </a:ext>
            </a:extLst>
          </p:cNvPr>
          <p:cNvSpPr txBox="1"/>
          <p:nvPr/>
        </p:nvSpPr>
        <p:spPr>
          <a:xfrm>
            <a:off x="2434200" y="3096527"/>
            <a:ext cx="216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dirty="0"/>
              <a:t>Bio-Mathematician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86F25A-EC47-B846-9620-F834ABC1AB41}"/>
              </a:ext>
            </a:extLst>
          </p:cNvPr>
          <p:cNvSpPr txBox="1"/>
          <p:nvPr/>
        </p:nvSpPr>
        <p:spPr>
          <a:xfrm>
            <a:off x="7356000" y="1574048"/>
            <a:ext cx="17084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dirty="0"/>
              <a:t>Bio-Statistician</a:t>
            </a:r>
            <a:endParaRPr kumimoji="1"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53F2F5-DAE4-8244-885B-B6CFA7567D6A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096000" y="1758714"/>
            <a:ext cx="1260000" cy="95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F407D5D-2FD8-4A4E-A9B3-BF326B7AAFED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6930759" y="3414167"/>
            <a:ext cx="1018102" cy="89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B57D86-739E-BD41-840A-FE8BEB11C144}"/>
              </a:ext>
            </a:extLst>
          </p:cNvPr>
          <p:cNvSpPr txBox="1"/>
          <p:nvPr/>
        </p:nvSpPr>
        <p:spPr>
          <a:xfrm>
            <a:off x="7948861" y="3091001"/>
            <a:ext cx="174056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dirty="0"/>
              <a:t>Computational</a:t>
            </a:r>
          </a:p>
          <a:p>
            <a:pPr algn="ctr"/>
            <a:r>
              <a:rPr kumimoji="1" lang="en-US" altLang="ko-KR" dirty="0"/>
              <a:t>Biologist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74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2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7446729-B2A8-714F-A068-A82788BA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092200"/>
            <a:ext cx="7200900" cy="4673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92AAD4-9F26-3244-BD1F-BB89E493C657}"/>
              </a:ext>
            </a:extLst>
          </p:cNvPr>
          <p:cNvSpPr/>
          <p:nvPr/>
        </p:nvSpPr>
        <p:spPr>
          <a:xfrm>
            <a:off x="10037243" y="6581001"/>
            <a:ext cx="21547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http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blog.fejes.ca</a:t>
            </a:r>
            <a:r>
              <a:rPr lang="ko-KR" altLang="en-US" sz="1200" dirty="0"/>
              <a:t>/?</a:t>
            </a:r>
            <a:r>
              <a:rPr lang="ko-KR" altLang="en-US" sz="1200" dirty="0" err="1"/>
              <a:t>p</a:t>
            </a:r>
            <a:r>
              <a:rPr lang="ko-KR" altLang="en-US" sz="1200" dirty="0"/>
              <a:t>=2418</a:t>
            </a:r>
          </a:p>
        </p:txBody>
      </p:sp>
    </p:spTree>
    <p:extLst>
      <p:ext uri="{BB962C8B-B14F-4D97-AF65-F5344CB8AC3E}">
        <p14:creationId xmlns:p14="http://schemas.microsoft.com/office/powerpoint/2010/main" val="5288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CBF7A8-1C2A-5C42-845E-2010DC52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2" y="483831"/>
            <a:ext cx="5291666" cy="39555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2898B5-3E64-3D41-94F0-A836B487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41799"/>
            <a:ext cx="5291667" cy="34395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881CC9-BABF-5A47-B477-E9806CE1C3B5}"/>
              </a:ext>
            </a:extLst>
          </p:cNvPr>
          <p:cNvSpPr/>
          <p:nvPr/>
        </p:nvSpPr>
        <p:spPr>
          <a:xfrm>
            <a:off x="10037243" y="6581001"/>
            <a:ext cx="21547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http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blog.fejes.ca</a:t>
            </a:r>
            <a:r>
              <a:rPr lang="ko-KR" altLang="en-US" sz="1200" dirty="0"/>
              <a:t>/?</a:t>
            </a:r>
            <a:r>
              <a:rPr lang="ko-KR" altLang="en-US" sz="1200" dirty="0" err="1"/>
              <a:t>p</a:t>
            </a:r>
            <a:r>
              <a:rPr lang="ko-KR" altLang="en-US" sz="1200" dirty="0"/>
              <a:t>=2418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6F508F-05CB-D843-8E27-5C35F2A96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07" t="-1" r="38151" b="42570"/>
          <a:stretch/>
        </p:blipFill>
        <p:spPr>
          <a:xfrm>
            <a:off x="8709814" y="2367259"/>
            <a:ext cx="297521" cy="297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7F9911-A3B4-3F41-81F3-B28028853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5201801"/>
            <a:ext cx="8991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54948-CC10-0945-B170-B3F479D014CD}"/>
              </a:ext>
            </a:extLst>
          </p:cNvPr>
          <p:cNvSpPr txBox="1"/>
          <p:nvPr/>
        </p:nvSpPr>
        <p:spPr>
          <a:xfrm>
            <a:off x="4228341" y="2367171"/>
            <a:ext cx="3735318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ko-KR" sz="4400" dirty="0"/>
              <a:t>What is</a:t>
            </a:r>
          </a:p>
          <a:p>
            <a:pPr algn="ctr"/>
            <a:endParaRPr kumimoji="1" lang="en-US" altLang="ko-KR" sz="4400" dirty="0"/>
          </a:p>
          <a:p>
            <a:pPr algn="ctr"/>
            <a:r>
              <a:rPr kumimoji="1" lang="en-US" altLang="ko-KR" sz="4400" dirty="0"/>
              <a:t>Data Science?</a:t>
            </a:r>
          </a:p>
        </p:txBody>
      </p:sp>
    </p:spTree>
    <p:extLst>
      <p:ext uri="{BB962C8B-B14F-4D97-AF65-F5344CB8AC3E}">
        <p14:creationId xmlns:p14="http://schemas.microsoft.com/office/powerpoint/2010/main" val="103998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C55FDD-EDED-CD44-AFD5-564D8F17A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37" y="0"/>
            <a:ext cx="636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69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341</Words>
  <Application>Microsoft Macintosh PowerPoint</Application>
  <PresentationFormat>와이드스크린</PresentationFormat>
  <Paragraphs>113</Paragraphs>
  <Slides>32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Data Science DS-101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DS-101</dc:title>
  <dc:creator>정 웅</dc:creator>
  <cp:lastModifiedBy>정 웅</cp:lastModifiedBy>
  <cp:revision>3</cp:revision>
  <dcterms:created xsi:type="dcterms:W3CDTF">2019-11-01T15:30:27Z</dcterms:created>
  <dcterms:modified xsi:type="dcterms:W3CDTF">2019-11-01T21:53:06Z</dcterms:modified>
</cp:coreProperties>
</file>